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9"/>
  </p:notesMasterIdLst>
  <p:sldIdLst>
    <p:sldId id="256" r:id="rId2"/>
    <p:sldId id="257" r:id="rId3"/>
    <p:sldId id="264" r:id="rId4"/>
    <p:sldId id="265" r:id="rId5"/>
    <p:sldId id="266" r:id="rId6"/>
    <p:sldId id="267" r:id="rId7"/>
    <p:sldId id="258" r:id="rId8"/>
    <p:sldId id="269" r:id="rId9"/>
    <p:sldId id="270" r:id="rId10"/>
    <p:sldId id="271" r:id="rId11"/>
    <p:sldId id="281" r:id="rId12"/>
    <p:sldId id="290" r:id="rId13"/>
    <p:sldId id="295" r:id="rId14"/>
    <p:sldId id="284" r:id="rId15"/>
    <p:sldId id="285" r:id="rId16"/>
    <p:sldId id="286" r:id="rId17"/>
    <p:sldId id="287" r:id="rId18"/>
    <p:sldId id="288" r:id="rId19"/>
    <p:sldId id="289" r:id="rId20"/>
    <p:sldId id="291" r:id="rId21"/>
    <p:sldId id="292" r:id="rId22"/>
    <p:sldId id="293" r:id="rId23"/>
    <p:sldId id="294" r:id="rId24"/>
    <p:sldId id="283" r:id="rId25"/>
    <p:sldId id="308" r:id="rId26"/>
    <p:sldId id="319" r:id="rId27"/>
    <p:sldId id="320" r:id="rId28"/>
    <p:sldId id="321" r:id="rId29"/>
    <p:sldId id="309" r:id="rId30"/>
    <p:sldId id="310" r:id="rId31"/>
    <p:sldId id="311" r:id="rId32"/>
    <p:sldId id="312" r:id="rId33"/>
    <p:sldId id="313" r:id="rId34"/>
    <p:sldId id="314" r:id="rId35"/>
    <p:sldId id="317" r:id="rId36"/>
    <p:sldId id="296" r:id="rId37"/>
    <p:sldId id="303" r:id="rId38"/>
    <p:sldId id="304" r:id="rId39"/>
    <p:sldId id="305" r:id="rId40"/>
    <p:sldId id="260" r:id="rId41"/>
    <p:sldId id="273" r:id="rId42"/>
    <p:sldId id="277" r:id="rId43"/>
    <p:sldId id="278" r:id="rId44"/>
    <p:sldId id="279" r:id="rId45"/>
    <p:sldId id="280" r:id="rId46"/>
    <p:sldId id="261" r:id="rId47"/>
    <p:sldId id="274" r:id="rId48"/>
    <p:sldId id="275" r:id="rId49"/>
    <p:sldId id="276" r:id="rId50"/>
    <p:sldId id="322" r:id="rId51"/>
    <p:sldId id="323" r:id="rId52"/>
    <p:sldId id="262" r:id="rId53"/>
    <p:sldId id="324" r:id="rId54"/>
    <p:sldId id="263" r:id="rId55"/>
    <p:sldId id="325" r:id="rId56"/>
    <p:sldId id="326" r:id="rId57"/>
    <p:sldId id="318" r:id="rId58"/>
  </p:sldIdLst>
  <p:sldSz cx="9144000" cy="6858000" type="screen4x3"/>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94"/>
  </p:normalViewPr>
  <p:slideViewPr>
    <p:cSldViewPr>
      <p:cViewPr varScale="1">
        <p:scale>
          <a:sx n="116" d="100"/>
          <a:sy n="116" d="100"/>
        </p:scale>
        <p:origin x="-1494" y="-10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2_4#1">
  <dgm:title val=""/>
  <dgm:desc val=""/>
  <dgm:catLst>
    <dgm:cat type="accent2" pri="11400"/>
  </dgm:catLst>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3#1">
  <dgm:title val=""/>
  <dgm:desc val=""/>
  <dgm:catLst>
    <dgm:cat type="accent2" pri="11300"/>
  </dgm:catLst>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1">
  <dgm:title val=""/>
  <dgm:desc val=""/>
  <dgm:catLst>
    <dgm:cat type="accent2" pri="11200"/>
  </dgm:catLst>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2">
  <dgm:title val=""/>
  <dgm:desc val=""/>
  <dgm:catLst>
    <dgm:cat type="accent2" pri="11200"/>
  </dgm:catLst>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3">
  <dgm:title val=""/>
  <dgm:desc val=""/>
  <dgm:catLst>
    <dgm:cat type="accent2" pri="11200"/>
  </dgm:catLst>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4">
  <dgm:title val=""/>
  <dgm:desc val=""/>
  <dgm:catLst>
    <dgm:cat type="accent2" pri="11200"/>
  </dgm:catLst>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4_2#1">
  <dgm:title val=""/>
  <dgm:desc val=""/>
  <dgm:catLst>
    <dgm:cat type="accent4" pri="11200"/>
  </dgm:catLst>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4_2#2">
  <dgm:title val=""/>
  <dgm:desc val=""/>
  <dgm:catLst>
    <dgm:cat type="accent4" pri="11200"/>
  </dgm:catLst>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ACB2E4C7-2DBC-45BC-B933-FAAF417E8C6B}" type="doc">
      <dgm:prSet loTypeId="urn:microsoft.com/office/officeart/2005/8/layout/hList6" loCatId="list" qsTypeId="urn:microsoft.com/office/officeart/2005/8/quickstyle/simple2#1" qsCatId="simple" csTypeId="urn:microsoft.com/office/officeart/2005/8/colors/accent2_4#1" csCatId="accent1" phldr="0"/>
      <dgm:spPr/>
      <dgm:t>
        <a:bodyPr/>
        <a:lstStyle/>
        <a:p>
          <a:endParaRPr lang="zh-CN" altLang="en-US"/>
        </a:p>
      </dgm:t>
    </dgm:pt>
    <dgm:pt modelId="{DA8A2D07-F387-4404-9FCB-397A6A028210}">
      <dgm:prSet phldrT="[Text]" phldr="0" custT="0"/>
      <dgm:spPr/>
      <dgm:t>
        <a:bodyPr vert="horz" wrap="square"/>
        <a:lstStyle>
          <a:lvl1pPr algn="l">
            <a:defRPr sz="2500"/>
          </a:lvl1pPr>
          <a:lvl2pPr marL="171450" indent="-171450" algn="l">
            <a:defRPr sz="1900"/>
          </a:lvl2pPr>
          <a:lvl3pPr marL="342900" indent="-171450" algn="l">
            <a:defRPr sz="1900"/>
          </a:lvl3pPr>
          <a:lvl4pPr marL="514350" indent="-171450" algn="l">
            <a:defRPr sz="1900"/>
          </a:lvl4pPr>
          <a:lvl5pPr marL="685800" indent="-171450" algn="l">
            <a:defRPr sz="1900"/>
          </a:lvl5pPr>
          <a:lvl6pPr marL="857250" indent="-171450" algn="l">
            <a:defRPr sz="1900"/>
          </a:lvl6pPr>
          <a:lvl7pPr marL="1028700" indent="-171450" algn="l">
            <a:defRPr sz="1900"/>
          </a:lvl7pPr>
          <a:lvl8pPr marL="1200150" indent="-171450" algn="l">
            <a:defRPr sz="1900"/>
          </a:lvl8pPr>
          <a:lvl9pPr marL="1371600" indent="-171450" algn="l">
            <a:defRPr sz="1900"/>
          </a:lvl9pPr>
        </a:lstStyle>
        <a:p>
          <a:pPr>
            <a:lnSpc>
              <a:spcPct val="100000"/>
            </a:lnSpc>
            <a:spcBef>
              <a:spcPct val="0"/>
            </a:spcBef>
            <a:spcAft>
              <a:spcPct val="35000"/>
            </a:spcAft>
          </a:pPr>
          <a:r>
            <a:rPr lang="pl-PL" altLang="zh-CN"/>
            <a:t>autentyczny</a:t>
          </a:r>
          <a:endParaRPr lang="zh-CN" altLang="en-US"/>
        </a:p>
      </dgm:t>
    </dgm:pt>
    <dgm:pt modelId="{6834AA20-CCB2-4B69-B573-CB4D31C014E6}" type="parTrans" cxnId="{4F143B92-80D9-4A68-A6D8-7B229031EC56}">
      <dgm:prSet/>
      <dgm:spPr/>
      <dgm:t>
        <a:bodyPr/>
        <a:lstStyle/>
        <a:p>
          <a:endParaRPr lang="zh-CN" altLang="en-US"/>
        </a:p>
      </dgm:t>
    </dgm:pt>
    <dgm:pt modelId="{8755279E-20A5-4AEE-BDD2-C54EFA6328A6}" type="sibTrans" cxnId="{4F143B92-80D9-4A68-A6D8-7B229031EC56}">
      <dgm:prSet/>
      <dgm:spPr/>
      <dgm:t>
        <a:bodyPr/>
        <a:lstStyle/>
        <a:p>
          <a:endParaRPr lang="zh-CN" altLang="en-US"/>
        </a:p>
      </dgm:t>
    </dgm:pt>
    <dgm:pt modelId="{11C8C5EC-8663-4739-B925-6207B026A883}">
      <dgm:prSet phldr="0" custT="0"/>
      <dgm:spPr/>
      <dgm:t>
        <a:bodyPr vert="horz" wrap="square"/>
        <a:lstStyle>
          <a:lvl1pPr algn="l">
            <a:defRPr sz="2500"/>
          </a:lvl1pPr>
          <a:lvl2pPr marL="171450" indent="-171450" algn="l">
            <a:defRPr sz="1900"/>
          </a:lvl2pPr>
          <a:lvl3pPr marL="342900" indent="-171450" algn="l">
            <a:defRPr sz="1900"/>
          </a:lvl3pPr>
          <a:lvl4pPr marL="514350" indent="-171450" algn="l">
            <a:defRPr sz="1900"/>
          </a:lvl4pPr>
          <a:lvl5pPr marL="685800" indent="-171450" algn="l">
            <a:defRPr sz="1900"/>
          </a:lvl5pPr>
          <a:lvl6pPr marL="857250" indent="-171450" algn="l">
            <a:defRPr sz="1900"/>
          </a:lvl6pPr>
          <a:lvl7pPr marL="1028700" indent="-171450" algn="l">
            <a:defRPr sz="1900"/>
          </a:lvl7pPr>
          <a:lvl8pPr marL="1200150" indent="-171450" algn="l">
            <a:defRPr sz="1900"/>
          </a:lvl8pPr>
          <a:lvl9pPr marL="1371600" indent="-171450" algn="l">
            <a:defRPr sz="1900"/>
          </a:lvl9pPr>
        </a:lstStyle>
        <a:p>
          <a:pPr>
            <a:lnSpc>
              <a:spcPct val="100000"/>
            </a:lnSpc>
            <a:spcBef>
              <a:spcPct val="0"/>
            </a:spcBef>
            <a:spcAft>
              <a:spcPct val="15000"/>
            </a:spcAft>
          </a:pPr>
          <a:r>
            <a:rPr lang="pl-PL" altLang="zh-CN"/>
            <a:t>cały dokument sporządzony przez powołaną do tego osobę</a:t>
          </a:r>
          <a:endParaRPr lang="zh-CN" altLang="en-US"/>
        </a:p>
      </dgm:t>
    </dgm:pt>
    <dgm:pt modelId="{3ABE51FD-1749-4414-9996-AE9E18D13EF0}" type="parTrans" cxnId="{4887F2F7-7AAF-4C38-B49E-9C2C4E9EBBAF}">
      <dgm:prSet/>
      <dgm:spPr/>
    </dgm:pt>
    <dgm:pt modelId="{649BBC38-68BB-49C0-AB67-A359E93C5935}" type="sibTrans" cxnId="{4887F2F7-7AAF-4C38-B49E-9C2C4E9EBBAF}">
      <dgm:prSet/>
      <dgm:spPr/>
    </dgm:pt>
    <dgm:pt modelId="{D7AF1C1D-144B-4B25-A777-792381B7ED5B}">
      <dgm:prSet phldrT="[Text]" phldr="0" custT="0"/>
      <dgm:spPr/>
      <dgm:t>
        <a:bodyPr vert="horz" wrap="square"/>
        <a:lstStyle>
          <a:lvl1pPr algn="l">
            <a:defRPr sz="2500"/>
          </a:lvl1pPr>
          <a:lvl2pPr marL="171450" indent="-171450" algn="l">
            <a:defRPr sz="1900"/>
          </a:lvl2pPr>
          <a:lvl3pPr marL="342900" indent="-171450" algn="l">
            <a:defRPr sz="1900"/>
          </a:lvl3pPr>
          <a:lvl4pPr marL="514350" indent="-171450" algn="l">
            <a:defRPr sz="1900"/>
          </a:lvl4pPr>
          <a:lvl5pPr marL="685800" indent="-171450" algn="l">
            <a:defRPr sz="1900"/>
          </a:lvl5pPr>
          <a:lvl6pPr marL="857250" indent="-171450" algn="l">
            <a:defRPr sz="1900"/>
          </a:lvl6pPr>
          <a:lvl7pPr marL="1028700" indent="-171450" algn="l">
            <a:defRPr sz="1900"/>
          </a:lvl7pPr>
          <a:lvl8pPr marL="1200150" indent="-171450" algn="l">
            <a:defRPr sz="1900"/>
          </a:lvl8pPr>
          <a:lvl9pPr marL="1371600" indent="-171450" algn="l">
            <a:defRPr sz="1900"/>
          </a:lvl9pPr>
        </a:lstStyle>
        <a:p>
          <a:pPr>
            <a:lnSpc>
              <a:spcPct val="100000"/>
            </a:lnSpc>
            <a:spcBef>
              <a:spcPct val="0"/>
            </a:spcBef>
            <a:spcAft>
              <a:spcPct val="35000"/>
            </a:spcAft>
          </a:pPr>
          <a:r>
            <a:rPr lang="pl-PL" altLang="zh-CN"/>
            <a:t>przerobiony</a:t>
          </a:r>
        </a:p>
        <a:p>
          <a:pPr>
            <a:lnSpc>
              <a:spcPct val="100000"/>
            </a:lnSpc>
            <a:spcBef>
              <a:spcPct val="0"/>
            </a:spcBef>
            <a:spcAft>
              <a:spcPct val="35000"/>
            </a:spcAft>
          </a:pPr>
          <a:r>
            <a:rPr lang="pl-PL" altLang="zh-CN"/>
            <a:t>(sfałszowany)</a:t>
          </a:r>
          <a:endParaRPr lang="zh-CN" altLang="en-US"/>
        </a:p>
      </dgm:t>
    </dgm:pt>
    <dgm:pt modelId="{24B9E243-8415-4A77-8486-6B84ADEA7DB0}" type="parTrans" cxnId="{E97CAED4-0473-40F1-80E3-A0C3834D3140}">
      <dgm:prSet/>
      <dgm:spPr/>
      <dgm:t>
        <a:bodyPr/>
        <a:lstStyle/>
        <a:p>
          <a:endParaRPr lang="zh-CN" altLang="en-US"/>
        </a:p>
      </dgm:t>
    </dgm:pt>
    <dgm:pt modelId="{B5AE4F68-C44C-4384-AF42-66197C13C64E}" type="sibTrans" cxnId="{E97CAED4-0473-40F1-80E3-A0C3834D3140}">
      <dgm:prSet/>
      <dgm:spPr/>
      <dgm:t>
        <a:bodyPr/>
        <a:lstStyle/>
        <a:p>
          <a:endParaRPr lang="zh-CN" altLang="en-US"/>
        </a:p>
      </dgm:t>
    </dgm:pt>
    <dgm:pt modelId="{C8C75900-DF10-48F5-8D85-27442A6954A2}">
      <dgm:prSet phldr="0" custT="0"/>
      <dgm:spPr/>
      <dgm:t>
        <a:bodyPr vert="horz" wrap="square"/>
        <a:lstStyle>
          <a:lvl1pPr algn="l">
            <a:defRPr sz="2500"/>
          </a:lvl1pPr>
          <a:lvl2pPr marL="171450" indent="-171450" algn="l">
            <a:defRPr sz="1900"/>
          </a:lvl2pPr>
          <a:lvl3pPr marL="342900" indent="-171450" algn="l">
            <a:defRPr sz="1900"/>
          </a:lvl3pPr>
          <a:lvl4pPr marL="514350" indent="-171450" algn="l">
            <a:defRPr sz="1900"/>
          </a:lvl4pPr>
          <a:lvl5pPr marL="685800" indent="-171450" algn="l">
            <a:defRPr sz="1900"/>
          </a:lvl5pPr>
          <a:lvl6pPr marL="857250" indent="-171450" algn="l">
            <a:defRPr sz="1900"/>
          </a:lvl6pPr>
          <a:lvl7pPr marL="1028700" indent="-171450" algn="l">
            <a:defRPr sz="1900"/>
          </a:lvl7pPr>
          <a:lvl8pPr marL="1200150" indent="-171450" algn="l">
            <a:defRPr sz="1900"/>
          </a:lvl8pPr>
          <a:lvl9pPr marL="1371600" indent="-171450" algn="l">
            <a:defRPr sz="1900"/>
          </a:lvl9pPr>
        </a:lstStyle>
        <a:p>
          <a:pPr>
            <a:lnSpc>
              <a:spcPct val="100000"/>
            </a:lnSpc>
            <a:spcBef>
              <a:spcPct val="0"/>
            </a:spcBef>
            <a:spcAft>
              <a:spcPct val="15000"/>
            </a:spcAft>
          </a:pPr>
          <a:r>
            <a:rPr lang="pl-PL" altLang="zh-CN"/>
            <a:t>dokument, w którym fałszerz wprowadził zmianę</a:t>
          </a:r>
          <a:endParaRPr lang="zh-CN" altLang="en-US"/>
        </a:p>
      </dgm:t>
    </dgm:pt>
    <dgm:pt modelId="{4CAC6395-2AC5-4B88-B256-F4B533D1E35A}" type="parTrans" cxnId="{E82665C1-EE52-45F6-9CE0-2B2CBC67A6C3}">
      <dgm:prSet/>
      <dgm:spPr/>
    </dgm:pt>
    <dgm:pt modelId="{B9D6EE1F-EE60-449C-B046-EA4768568B39}" type="sibTrans" cxnId="{E82665C1-EE52-45F6-9CE0-2B2CBC67A6C3}">
      <dgm:prSet/>
      <dgm:spPr/>
    </dgm:pt>
    <dgm:pt modelId="{A6F43F20-1B23-4D39-BF47-EFA99B50E44F}">
      <dgm:prSet phldr="0" custT="0"/>
      <dgm:spPr/>
      <dgm:t>
        <a:bodyPr vert="horz" wrap="square"/>
        <a:lstStyle>
          <a:lvl1pPr algn="l">
            <a:defRPr sz="2500"/>
          </a:lvl1pPr>
          <a:lvl2pPr marL="171450" indent="-171450" algn="l">
            <a:defRPr sz="1900"/>
          </a:lvl2pPr>
          <a:lvl3pPr marL="342900" indent="-171450" algn="l">
            <a:defRPr sz="1900"/>
          </a:lvl3pPr>
          <a:lvl4pPr marL="514350" indent="-171450" algn="l">
            <a:defRPr sz="1900"/>
          </a:lvl4pPr>
          <a:lvl5pPr marL="685800" indent="-171450" algn="l">
            <a:defRPr sz="1900"/>
          </a:lvl5pPr>
          <a:lvl6pPr marL="857250" indent="-171450" algn="l">
            <a:defRPr sz="1900"/>
          </a:lvl6pPr>
          <a:lvl7pPr marL="1028700" indent="-171450" algn="l">
            <a:defRPr sz="1900"/>
          </a:lvl7pPr>
          <a:lvl8pPr marL="1200150" indent="-171450" algn="l">
            <a:defRPr sz="1900"/>
          </a:lvl8pPr>
          <a:lvl9pPr marL="1371600" indent="-171450" algn="l">
            <a:defRPr sz="1900"/>
          </a:lvl9pPr>
        </a:lstStyle>
        <a:p>
          <a:pPr>
            <a:lnSpc>
              <a:spcPct val="100000"/>
            </a:lnSpc>
            <a:spcBef>
              <a:spcPct val="0"/>
            </a:spcBef>
            <a:spcAft>
              <a:spcPct val="15000"/>
            </a:spcAft>
          </a:pPr>
          <a:r>
            <a:rPr lang="pl-PL" altLang="zh-CN"/>
            <a:t>np. dodanie/usunięcie/zmiana fragmentu dokumentu</a:t>
          </a:r>
        </a:p>
      </dgm:t>
    </dgm:pt>
    <dgm:pt modelId="{3FEE55CB-C89F-4B25-A360-AAE22684A3C0}" type="parTrans" cxnId="{FF283A2A-788F-4D7A-BB73-57927A5C8CE1}">
      <dgm:prSet/>
      <dgm:spPr/>
    </dgm:pt>
    <dgm:pt modelId="{D4F73B03-A2C6-4A5D-9F17-890F83420EDC}" type="sibTrans" cxnId="{FF283A2A-788F-4D7A-BB73-57927A5C8CE1}">
      <dgm:prSet/>
      <dgm:spPr/>
    </dgm:pt>
    <dgm:pt modelId="{07FA4ADD-8D96-4B06-AE7F-902B878DD8B1}">
      <dgm:prSet phldrT="[Text]" phldr="0" custT="0"/>
      <dgm:spPr/>
      <dgm:t>
        <a:bodyPr vert="horz" wrap="square"/>
        <a:lstStyle>
          <a:lvl1pPr algn="l">
            <a:defRPr sz="2500"/>
          </a:lvl1pPr>
          <a:lvl2pPr marL="171450" indent="-171450" algn="l">
            <a:defRPr sz="1900"/>
          </a:lvl2pPr>
          <a:lvl3pPr marL="342900" indent="-171450" algn="l">
            <a:defRPr sz="1900"/>
          </a:lvl3pPr>
          <a:lvl4pPr marL="514350" indent="-171450" algn="l">
            <a:defRPr sz="1900"/>
          </a:lvl4pPr>
          <a:lvl5pPr marL="685800" indent="-171450" algn="l">
            <a:defRPr sz="1900"/>
          </a:lvl5pPr>
          <a:lvl6pPr marL="857250" indent="-171450" algn="l">
            <a:defRPr sz="1900"/>
          </a:lvl6pPr>
          <a:lvl7pPr marL="1028700" indent="-171450" algn="l">
            <a:defRPr sz="1900"/>
          </a:lvl7pPr>
          <a:lvl8pPr marL="1200150" indent="-171450" algn="l">
            <a:defRPr sz="1900"/>
          </a:lvl8pPr>
          <a:lvl9pPr marL="1371600" indent="-171450" algn="l">
            <a:defRPr sz="1900"/>
          </a:lvl9pPr>
        </a:lstStyle>
        <a:p>
          <a:pPr>
            <a:lnSpc>
              <a:spcPct val="100000"/>
            </a:lnSpc>
            <a:spcBef>
              <a:spcPct val="0"/>
            </a:spcBef>
            <a:spcAft>
              <a:spcPct val="35000"/>
            </a:spcAft>
          </a:pPr>
          <a:r>
            <a:rPr lang="pl-PL" altLang="zh-CN"/>
            <a:t>podrobiony</a:t>
          </a:r>
        </a:p>
        <a:p>
          <a:pPr>
            <a:lnSpc>
              <a:spcPct val="100000"/>
            </a:lnSpc>
            <a:spcBef>
              <a:spcPct val="0"/>
            </a:spcBef>
            <a:spcAft>
              <a:spcPct val="35000"/>
            </a:spcAft>
          </a:pPr>
          <a:r>
            <a:rPr lang="pl-PL" altLang="zh-CN"/>
            <a:t>(fałszywy)</a:t>
          </a:r>
          <a:endParaRPr lang="zh-CN" altLang="en-US"/>
        </a:p>
      </dgm:t>
    </dgm:pt>
    <dgm:pt modelId="{A8B4A2D4-51F6-4657-92F3-DB580AE5F569}" type="parTrans" cxnId="{5688A3A9-5238-4436-B6B9-02BDDA29D141}">
      <dgm:prSet/>
      <dgm:spPr/>
      <dgm:t>
        <a:bodyPr/>
        <a:lstStyle/>
        <a:p>
          <a:endParaRPr lang="zh-CN" altLang="en-US"/>
        </a:p>
      </dgm:t>
    </dgm:pt>
    <dgm:pt modelId="{33BF6C47-5256-4D8E-874B-728742A8CEC4}" type="sibTrans" cxnId="{5688A3A9-5238-4436-B6B9-02BDDA29D141}">
      <dgm:prSet/>
      <dgm:spPr/>
      <dgm:t>
        <a:bodyPr/>
        <a:lstStyle/>
        <a:p>
          <a:endParaRPr lang="zh-CN" altLang="en-US"/>
        </a:p>
      </dgm:t>
    </dgm:pt>
    <dgm:pt modelId="{C1FCC480-5580-4782-A347-356985DCCD79}">
      <dgm:prSet phldr="0" custT="0"/>
      <dgm:spPr/>
      <dgm:t>
        <a:bodyPr vert="horz" wrap="square"/>
        <a:lstStyle>
          <a:lvl1pPr algn="l">
            <a:defRPr sz="2500"/>
          </a:lvl1pPr>
          <a:lvl2pPr marL="171450" indent="-171450" algn="l">
            <a:defRPr sz="1900"/>
          </a:lvl2pPr>
          <a:lvl3pPr marL="342900" indent="-171450" algn="l">
            <a:defRPr sz="1900"/>
          </a:lvl3pPr>
          <a:lvl4pPr marL="514350" indent="-171450" algn="l">
            <a:defRPr sz="1900"/>
          </a:lvl4pPr>
          <a:lvl5pPr marL="685800" indent="-171450" algn="l">
            <a:defRPr sz="1900"/>
          </a:lvl5pPr>
          <a:lvl6pPr marL="857250" indent="-171450" algn="l">
            <a:defRPr sz="1900"/>
          </a:lvl6pPr>
          <a:lvl7pPr marL="1028700" indent="-171450" algn="l">
            <a:defRPr sz="1900"/>
          </a:lvl7pPr>
          <a:lvl8pPr marL="1200150" indent="-171450" algn="l">
            <a:defRPr sz="1900"/>
          </a:lvl8pPr>
          <a:lvl9pPr marL="1371600" indent="-171450" algn="l">
            <a:defRPr sz="1900"/>
          </a:lvl9pPr>
        </a:lstStyle>
        <a:p>
          <a:pPr>
            <a:lnSpc>
              <a:spcPct val="100000"/>
            </a:lnSpc>
            <a:spcBef>
              <a:spcPct val="0"/>
            </a:spcBef>
            <a:spcAft>
              <a:spcPct val="15000"/>
            </a:spcAft>
          </a:pPr>
          <a:r>
            <a:rPr lang="pl-PL" altLang="zh-CN"/>
            <a:t>cały dokument sporządzony przez niepowołaną osobę</a:t>
          </a:r>
          <a:endParaRPr lang="zh-CN" altLang="en-US"/>
        </a:p>
      </dgm:t>
    </dgm:pt>
    <dgm:pt modelId="{2FE3EFCC-CE25-45F4-9757-F7465A780A94}" type="parTrans" cxnId="{557E73FC-675E-468A-A767-9951DE9C196A}">
      <dgm:prSet/>
      <dgm:spPr/>
    </dgm:pt>
    <dgm:pt modelId="{48F96AE8-5E82-4845-ABA0-22838635DFB0}" type="sibTrans" cxnId="{557E73FC-675E-468A-A767-9951DE9C196A}">
      <dgm:prSet/>
      <dgm:spPr/>
    </dgm:pt>
    <dgm:pt modelId="{FE6D0898-8657-4265-9EB6-176529722E30}">
      <dgm:prSet phldr="0" custT="0"/>
      <dgm:spPr/>
      <dgm:t>
        <a:bodyPr vert="horz" wrap="square"/>
        <a:lstStyle>
          <a:lvl1pPr algn="l">
            <a:defRPr sz="2500"/>
          </a:lvl1pPr>
          <a:lvl2pPr marL="171450" indent="-171450" algn="l">
            <a:defRPr sz="1900"/>
          </a:lvl2pPr>
          <a:lvl3pPr marL="342900" indent="-171450" algn="l">
            <a:defRPr sz="1900"/>
          </a:lvl3pPr>
          <a:lvl4pPr marL="514350" indent="-171450" algn="l">
            <a:defRPr sz="1900"/>
          </a:lvl4pPr>
          <a:lvl5pPr marL="685800" indent="-171450" algn="l">
            <a:defRPr sz="1900"/>
          </a:lvl5pPr>
          <a:lvl6pPr marL="857250" indent="-171450" algn="l">
            <a:defRPr sz="1900"/>
          </a:lvl6pPr>
          <a:lvl7pPr marL="1028700" indent="-171450" algn="l">
            <a:defRPr sz="1900"/>
          </a:lvl7pPr>
          <a:lvl8pPr marL="1200150" indent="-171450" algn="l">
            <a:defRPr sz="1900"/>
          </a:lvl8pPr>
          <a:lvl9pPr marL="1371600" indent="-171450" algn="l">
            <a:defRPr sz="1900"/>
          </a:lvl9pPr>
        </a:lstStyle>
        <a:p>
          <a:pPr>
            <a:lnSpc>
              <a:spcPct val="100000"/>
            </a:lnSpc>
            <a:spcBef>
              <a:spcPct val="0"/>
            </a:spcBef>
            <a:spcAft>
              <a:spcPct val="15000"/>
            </a:spcAft>
          </a:pPr>
          <a:r>
            <a:rPr lang="pl-PL" altLang="zh-CN"/>
            <a:t>wg określonego wzorca</a:t>
          </a:r>
        </a:p>
      </dgm:t>
    </dgm:pt>
    <dgm:pt modelId="{213D19E2-E5F7-491A-914C-937B45FE7D36}" type="parTrans" cxnId="{1A49918B-67F1-4D0F-9601-AD6F210248B2}">
      <dgm:prSet/>
      <dgm:spPr/>
    </dgm:pt>
    <dgm:pt modelId="{2049806C-E2D2-4338-B6D7-6C6145446A81}" type="sibTrans" cxnId="{1A49918B-67F1-4D0F-9601-AD6F210248B2}">
      <dgm:prSet/>
      <dgm:spPr/>
    </dgm:pt>
    <dgm:pt modelId="{DE36D10E-86CD-4C6D-B150-31E525EF527D}" type="pres">
      <dgm:prSet presAssocID="{ACB2E4C7-2DBC-45BC-B933-FAAF417E8C6B}" presName="Name0" presStyleCnt="0">
        <dgm:presLayoutVars>
          <dgm:dir/>
          <dgm:resizeHandles val="exact"/>
        </dgm:presLayoutVars>
      </dgm:prSet>
      <dgm:spPr/>
      <dgm:t>
        <a:bodyPr/>
        <a:lstStyle/>
        <a:p>
          <a:endParaRPr lang="pl-PL"/>
        </a:p>
      </dgm:t>
    </dgm:pt>
    <dgm:pt modelId="{E561ED5B-86C5-4F33-9AFB-CF29287F5ADA}" type="pres">
      <dgm:prSet presAssocID="{DA8A2D07-F387-4404-9FCB-397A6A028210}" presName="node" presStyleLbl="node1" presStyleIdx="0" presStyleCnt="3">
        <dgm:presLayoutVars>
          <dgm:bulletEnabled val="1"/>
        </dgm:presLayoutVars>
      </dgm:prSet>
      <dgm:spPr/>
      <dgm:t>
        <a:bodyPr/>
        <a:lstStyle/>
        <a:p>
          <a:endParaRPr lang="pl-PL"/>
        </a:p>
      </dgm:t>
    </dgm:pt>
    <dgm:pt modelId="{2AE1D4D4-A63C-4622-84B0-74ED38324CB1}" type="pres">
      <dgm:prSet presAssocID="{8755279E-20A5-4AEE-BDD2-C54EFA6328A6}" presName="sibTrans" presStyleCnt="0"/>
      <dgm:spPr/>
    </dgm:pt>
    <dgm:pt modelId="{CB90536C-45AA-4FBE-BCAF-99890DDD97C8}" type="pres">
      <dgm:prSet presAssocID="{D7AF1C1D-144B-4B25-A777-792381B7ED5B}" presName="node" presStyleLbl="node1" presStyleIdx="1" presStyleCnt="3">
        <dgm:presLayoutVars>
          <dgm:bulletEnabled val="1"/>
        </dgm:presLayoutVars>
      </dgm:prSet>
      <dgm:spPr/>
      <dgm:t>
        <a:bodyPr/>
        <a:lstStyle/>
        <a:p>
          <a:endParaRPr lang="pl-PL"/>
        </a:p>
      </dgm:t>
    </dgm:pt>
    <dgm:pt modelId="{155DCBB0-73F9-4F8F-A361-B90F0294764B}" type="pres">
      <dgm:prSet presAssocID="{B5AE4F68-C44C-4384-AF42-66197C13C64E}" presName="sibTrans" presStyleCnt="0"/>
      <dgm:spPr/>
    </dgm:pt>
    <dgm:pt modelId="{35A89FA7-451D-44F0-A02E-1277ECD1BBE6}" type="pres">
      <dgm:prSet presAssocID="{07FA4ADD-8D96-4B06-AE7F-902B878DD8B1}" presName="node" presStyleLbl="node1" presStyleIdx="2" presStyleCnt="3">
        <dgm:presLayoutVars>
          <dgm:bulletEnabled val="1"/>
        </dgm:presLayoutVars>
      </dgm:prSet>
      <dgm:spPr/>
      <dgm:t>
        <a:bodyPr/>
        <a:lstStyle/>
        <a:p>
          <a:endParaRPr lang="pl-PL"/>
        </a:p>
      </dgm:t>
    </dgm:pt>
  </dgm:ptLst>
  <dgm:cxnLst>
    <dgm:cxn modelId="{5688A3A9-5238-4436-B6B9-02BDDA29D141}" srcId="{ACB2E4C7-2DBC-45BC-B933-FAAF417E8C6B}" destId="{07FA4ADD-8D96-4B06-AE7F-902B878DD8B1}" srcOrd="2" destOrd="0" parTransId="{A8B4A2D4-51F6-4657-92F3-DB580AE5F569}" sibTransId="{33BF6C47-5256-4D8E-874B-728742A8CEC4}"/>
    <dgm:cxn modelId="{0B77C257-F44A-480A-B070-42DDB1F148FE}" type="presOf" srcId="{A6F43F20-1B23-4D39-BF47-EFA99B50E44F}" destId="{CB90536C-45AA-4FBE-BCAF-99890DDD97C8}" srcOrd="0" destOrd="2" presId="urn:microsoft.com/office/officeart/2005/8/layout/hList6"/>
    <dgm:cxn modelId="{E97CAED4-0473-40F1-80E3-A0C3834D3140}" srcId="{ACB2E4C7-2DBC-45BC-B933-FAAF417E8C6B}" destId="{D7AF1C1D-144B-4B25-A777-792381B7ED5B}" srcOrd="1" destOrd="0" parTransId="{24B9E243-8415-4A77-8486-6B84ADEA7DB0}" sibTransId="{B5AE4F68-C44C-4384-AF42-66197C13C64E}"/>
    <dgm:cxn modelId="{927733C6-DBEB-4CD2-825B-4CFA7A1F8BD5}" type="presOf" srcId="{FE6D0898-8657-4265-9EB6-176529722E30}" destId="{35A89FA7-451D-44F0-A02E-1277ECD1BBE6}" srcOrd="0" destOrd="2" presId="urn:microsoft.com/office/officeart/2005/8/layout/hList6"/>
    <dgm:cxn modelId="{D13C62D7-E870-4D98-B9AC-603CCEE16756}" type="presOf" srcId="{11C8C5EC-8663-4739-B925-6207B026A883}" destId="{E561ED5B-86C5-4F33-9AFB-CF29287F5ADA}" srcOrd="0" destOrd="1" presId="urn:microsoft.com/office/officeart/2005/8/layout/hList6"/>
    <dgm:cxn modelId="{E82665C1-EE52-45F6-9CE0-2B2CBC67A6C3}" srcId="{D7AF1C1D-144B-4B25-A777-792381B7ED5B}" destId="{C8C75900-DF10-48F5-8D85-27442A6954A2}" srcOrd="0" destOrd="0" parTransId="{4CAC6395-2AC5-4B88-B256-F4B533D1E35A}" sibTransId="{B9D6EE1F-EE60-449C-B046-EA4768568B39}"/>
    <dgm:cxn modelId="{6A92A838-A118-4A45-952B-DE52E1EE4143}" type="presOf" srcId="{ACB2E4C7-2DBC-45BC-B933-FAAF417E8C6B}" destId="{DE36D10E-86CD-4C6D-B150-31E525EF527D}" srcOrd="0" destOrd="0" presId="urn:microsoft.com/office/officeart/2005/8/layout/hList6"/>
    <dgm:cxn modelId="{9E533369-0B2B-400E-B8FA-53E9EA7795CB}" type="presOf" srcId="{C1FCC480-5580-4782-A347-356985DCCD79}" destId="{35A89FA7-451D-44F0-A02E-1277ECD1BBE6}" srcOrd="0" destOrd="1" presId="urn:microsoft.com/office/officeart/2005/8/layout/hList6"/>
    <dgm:cxn modelId="{557E73FC-675E-468A-A767-9951DE9C196A}" srcId="{07FA4ADD-8D96-4B06-AE7F-902B878DD8B1}" destId="{C1FCC480-5580-4782-A347-356985DCCD79}" srcOrd="0" destOrd="0" parTransId="{2FE3EFCC-CE25-45F4-9757-F7465A780A94}" sibTransId="{48F96AE8-5E82-4845-ABA0-22838635DFB0}"/>
    <dgm:cxn modelId="{1A49918B-67F1-4D0F-9601-AD6F210248B2}" srcId="{07FA4ADD-8D96-4B06-AE7F-902B878DD8B1}" destId="{FE6D0898-8657-4265-9EB6-176529722E30}" srcOrd="1" destOrd="0" parTransId="{213D19E2-E5F7-491A-914C-937B45FE7D36}" sibTransId="{2049806C-E2D2-4338-B6D7-6C6145446A81}"/>
    <dgm:cxn modelId="{48446E73-80D1-42D1-B7F6-E52FB581DB52}" type="presOf" srcId="{DA8A2D07-F387-4404-9FCB-397A6A028210}" destId="{E561ED5B-86C5-4F33-9AFB-CF29287F5ADA}" srcOrd="0" destOrd="0" presId="urn:microsoft.com/office/officeart/2005/8/layout/hList6"/>
    <dgm:cxn modelId="{D1D507D4-265F-45B0-9BB7-FC12DFECCB4C}" type="presOf" srcId="{07FA4ADD-8D96-4B06-AE7F-902B878DD8B1}" destId="{35A89FA7-451D-44F0-A02E-1277ECD1BBE6}" srcOrd="0" destOrd="0" presId="urn:microsoft.com/office/officeart/2005/8/layout/hList6"/>
    <dgm:cxn modelId="{FF283A2A-788F-4D7A-BB73-57927A5C8CE1}" srcId="{D7AF1C1D-144B-4B25-A777-792381B7ED5B}" destId="{A6F43F20-1B23-4D39-BF47-EFA99B50E44F}" srcOrd="1" destOrd="0" parTransId="{3FEE55CB-C89F-4B25-A360-AAE22684A3C0}" sibTransId="{D4F73B03-A2C6-4A5D-9F17-890F83420EDC}"/>
    <dgm:cxn modelId="{4887F2F7-7AAF-4C38-B49E-9C2C4E9EBBAF}" srcId="{DA8A2D07-F387-4404-9FCB-397A6A028210}" destId="{11C8C5EC-8663-4739-B925-6207B026A883}" srcOrd="0" destOrd="0" parTransId="{3ABE51FD-1749-4414-9996-AE9E18D13EF0}" sibTransId="{649BBC38-68BB-49C0-AB67-A359E93C5935}"/>
    <dgm:cxn modelId="{4F143B92-80D9-4A68-A6D8-7B229031EC56}" srcId="{ACB2E4C7-2DBC-45BC-B933-FAAF417E8C6B}" destId="{DA8A2D07-F387-4404-9FCB-397A6A028210}" srcOrd="0" destOrd="0" parTransId="{6834AA20-CCB2-4B69-B573-CB4D31C014E6}" sibTransId="{8755279E-20A5-4AEE-BDD2-C54EFA6328A6}"/>
    <dgm:cxn modelId="{5FD128A9-BDCA-4F6D-9E85-7D71FE025AF3}" type="presOf" srcId="{D7AF1C1D-144B-4B25-A777-792381B7ED5B}" destId="{CB90536C-45AA-4FBE-BCAF-99890DDD97C8}" srcOrd="0" destOrd="0" presId="urn:microsoft.com/office/officeart/2005/8/layout/hList6"/>
    <dgm:cxn modelId="{4CC7FC0A-6ED2-4312-8705-DE0933EAEA4C}" type="presOf" srcId="{C8C75900-DF10-48F5-8D85-27442A6954A2}" destId="{CB90536C-45AA-4FBE-BCAF-99890DDD97C8}" srcOrd="0" destOrd="1" presId="urn:microsoft.com/office/officeart/2005/8/layout/hList6"/>
    <dgm:cxn modelId="{02559C76-D766-4422-A301-9061AE90D6E4}" type="presParOf" srcId="{DE36D10E-86CD-4C6D-B150-31E525EF527D}" destId="{E561ED5B-86C5-4F33-9AFB-CF29287F5ADA}" srcOrd="0" destOrd="0" presId="urn:microsoft.com/office/officeart/2005/8/layout/hList6"/>
    <dgm:cxn modelId="{AA22BFBB-E656-46AC-96DC-C6404560FCE2}" type="presParOf" srcId="{DE36D10E-86CD-4C6D-B150-31E525EF527D}" destId="{2AE1D4D4-A63C-4622-84B0-74ED38324CB1}" srcOrd="1" destOrd="0" presId="urn:microsoft.com/office/officeart/2005/8/layout/hList6"/>
    <dgm:cxn modelId="{2A6A2087-876E-4DCD-ADF6-63116ECFD2DD}" type="presParOf" srcId="{DE36D10E-86CD-4C6D-B150-31E525EF527D}" destId="{CB90536C-45AA-4FBE-BCAF-99890DDD97C8}" srcOrd="2" destOrd="0" presId="urn:microsoft.com/office/officeart/2005/8/layout/hList6"/>
    <dgm:cxn modelId="{E4A69D52-EB02-4A00-AFA1-F11A4B3742C3}" type="presParOf" srcId="{DE36D10E-86CD-4C6D-B150-31E525EF527D}" destId="{155DCBB0-73F9-4F8F-A361-B90F0294764B}" srcOrd="3" destOrd="0" presId="urn:microsoft.com/office/officeart/2005/8/layout/hList6"/>
    <dgm:cxn modelId="{F1C52C1C-FD76-4067-ABEE-02E9AAFCB77E}" type="presParOf" srcId="{DE36D10E-86CD-4C6D-B150-31E525EF527D}" destId="{35A89FA7-451D-44F0-A02E-1277ECD1BBE6}" srcOrd="4" destOrd="0" presId="urn:microsoft.com/office/officeart/2005/8/layout/h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068C167-2C01-4B0B-81C4-726248B418D0}" type="doc">
      <dgm:prSet loTypeId="urn:microsoft.com/office/officeart/2005/8/layout/radial4#1" loCatId="relationship" qsTypeId="urn:microsoft.com/office/officeart/2005/8/quickstyle/simple2#2" qsCatId="simple" csTypeId="urn:microsoft.com/office/officeart/2005/8/colors/accent2_3#1" csCatId="accent1" phldr="0"/>
      <dgm:spPr/>
      <dgm:t>
        <a:bodyPr/>
        <a:lstStyle/>
        <a:p>
          <a:endParaRPr lang="zh-CN" altLang="en-US"/>
        </a:p>
      </dgm:t>
    </dgm:pt>
    <dgm:pt modelId="{1D7F6E08-72A6-46CC-8870-C881D1493500}">
      <dgm:prSet phldrT="[Text]" phldr="0" custT="0"/>
      <dgm:spPr/>
      <dgm:t>
        <a:bodyPr vert="horz" wrap="square"/>
        <a:lstStyle>
          <a:lvl1pPr algn="ctr">
            <a:defRPr sz="2700"/>
          </a:lvl1pPr>
          <a:lvl2pPr marL="228600" indent="-228600" algn="ctr">
            <a:defRPr sz="2100"/>
          </a:lvl2pPr>
          <a:lvl3pPr marL="457200" indent="-228600" algn="ctr">
            <a:defRPr sz="2100"/>
          </a:lvl3pPr>
          <a:lvl4pPr marL="685800" indent="-228600" algn="ctr">
            <a:defRPr sz="2100"/>
          </a:lvl4pPr>
          <a:lvl5pPr marL="914400" indent="-228600" algn="ctr">
            <a:defRPr sz="2100"/>
          </a:lvl5pPr>
          <a:lvl6pPr marL="1143000" indent="-228600" algn="ctr">
            <a:defRPr sz="2100"/>
          </a:lvl6pPr>
          <a:lvl7pPr marL="1371600" indent="-228600" algn="ctr">
            <a:defRPr sz="2100"/>
          </a:lvl7pPr>
          <a:lvl8pPr marL="1600200" indent="-228600" algn="ctr">
            <a:defRPr sz="2100"/>
          </a:lvl8pPr>
          <a:lvl9pPr marL="1828800" indent="-228600" algn="ctr">
            <a:defRPr sz="2100"/>
          </a:lvl9pPr>
        </a:lstStyle>
        <a:p>
          <a:pPr>
            <a:lnSpc>
              <a:spcPct val="100000"/>
            </a:lnSpc>
            <a:spcBef>
              <a:spcPct val="0"/>
            </a:spcBef>
            <a:spcAft>
              <a:spcPct val="35000"/>
            </a:spcAft>
          </a:pPr>
          <a:r>
            <a:rPr lang="pl-PL" altLang="zh-CN"/>
            <a:t>warstwy</a:t>
          </a:r>
        </a:p>
        <a:p>
          <a:pPr>
            <a:lnSpc>
              <a:spcPct val="100000"/>
            </a:lnSpc>
            <a:spcBef>
              <a:spcPct val="0"/>
            </a:spcBef>
            <a:spcAft>
              <a:spcPct val="35000"/>
            </a:spcAft>
          </a:pPr>
          <a:r>
            <a:rPr lang="pl-PL" altLang="zh-CN"/>
            <a:t>dokumentu</a:t>
          </a:r>
        </a:p>
      </dgm:t>
    </dgm:pt>
    <dgm:pt modelId="{59A2FE02-4165-4339-BF9A-AEAE1424E52B}" type="parTrans" cxnId="{69426BD5-581A-4491-A72E-0465462357D0}">
      <dgm:prSet/>
      <dgm:spPr/>
      <dgm:t>
        <a:bodyPr/>
        <a:lstStyle/>
        <a:p>
          <a:endParaRPr lang="zh-CN" altLang="en-US"/>
        </a:p>
      </dgm:t>
    </dgm:pt>
    <dgm:pt modelId="{E44612D1-CAFE-4D30-B4AA-78C3474158AA}" type="sibTrans" cxnId="{69426BD5-581A-4491-A72E-0465462357D0}">
      <dgm:prSet/>
      <dgm:spPr/>
      <dgm:t>
        <a:bodyPr/>
        <a:lstStyle/>
        <a:p>
          <a:endParaRPr lang="zh-CN" altLang="en-US"/>
        </a:p>
      </dgm:t>
    </dgm:pt>
    <dgm:pt modelId="{D15727BE-4BB4-41E2-BFCD-1CE00CE9A014}">
      <dgm:prSet phldrT="[Text]" phldr="0" custT="0"/>
      <dgm:spPr/>
      <dgm:t>
        <a:bodyPr vert="horz" wrap="square"/>
        <a:lstStyle>
          <a:lvl1pPr algn="ctr">
            <a:defRPr sz="3600"/>
          </a:lvl1pPr>
          <a:lvl2pPr marL="285750" indent="-285750" algn="ctr">
            <a:defRPr sz="2800"/>
          </a:lvl2pPr>
          <a:lvl3pPr marL="571500" indent="-285750" algn="ctr">
            <a:defRPr sz="2800"/>
          </a:lvl3pPr>
          <a:lvl4pPr marL="857250" indent="-285750" algn="ctr">
            <a:defRPr sz="2800"/>
          </a:lvl4pPr>
          <a:lvl5pPr marL="1143000" indent="-285750" algn="ctr">
            <a:defRPr sz="2800"/>
          </a:lvl5pPr>
          <a:lvl6pPr marL="1428750" indent="-285750" algn="ctr">
            <a:defRPr sz="2800"/>
          </a:lvl6pPr>
          <a:lvl7pPr marL="1714500" indent="-285750" algn="ctr">
            <a:defRPr sz="2800"/>
          </a:lvl7pPr>
          <a:lvl8pPr marL="2000250" indent="-285750" algn="ctr">
            <a:defRPr sz="2800"/>
          </a:lvl8pPr>
          <a:lvl9pPr marL="2286000" indent="-285750" algn="ctr">
            <a:defRPr sz="2800"/>
          </a:lvl9pPr>
        </a:lstStyle>
        <a:p>
          <a:pPr>
            <a:lnSpc>
              <a:spcPct val="100000"/>
            </a:lnSpc>
            <a:spcBef>
              <a:spcPct val="0"/>
            </a:spcBef>
            <a:spcAft>
              <a:spcPct val="35000"/>
            </a:spcAft>
          </a:pPr>
          <a:r>
            <a:rPr lang="pl-PL" altLang="zh-CN"/>
            <a:t>techniczna</a:t>
          </a:r>
        </a:p>
      </dgm:t>
    </dgm:pt>
    <dgm:pt modelId="{1F3BA15B-B772-426D-8549-F05D47B0B0FC}" type="parTrans" cxnId="{3E3DE081-57D6-4F29-92BC-6F8A1DBBBCD9}">
      <dgm:prSet/>
      <dgm:spPr/>
      <dgm:t>
        <a:bodyPr/>
        <a:lstStyle/>
        <a:p>
          <a:endParaRPr lang="zh-CN" altLang="en-US"/>
        </a:p>
      </dgm:t>
    </dgm:pt>
    <dgm:pt modelId="{021F6AB3-21C2-4079-A40A-CA1B5C51BD93}" type="sibTrans" cxnId="{3E3DE081-57D6-4F29-92BC-6F8A1DBBBCD9}">
      <dgm:prSet/>
      <dgm:spPr/>
      <dgm:t>
        <a:bodyPr/>
        <a:lstStyle/>
        <a:p>
          <a:endParaRPr lang="zh-CN" altLang="en-US"/>
        </a:p>
      </dgm:t>
    </dgm:pt>
    <dgm:pt modelId="{24DAAE02-02E7-4412-8074-A0C4CAA380D7}">
      <dgm:prSet phldrT="[Text]" phldr="0" custT="0"/>
      <dgm:spPr/>
      <dgm:t>
        <a:bodyPr vert="horz" wrap="square"/>
        <a:lstStyle>
          <a:lvl1pPr algn="ctr">
            <a:defRPr sz="3600"/>
          </a:lvl1pPr>
          <a:lvl2pPr marL="285750" indent="-285750" algn="ctr">
            <a:defRPr sz="2800"/>
          </a:lvl2pPr>
          <a:lvl3pPr marL="571500" indent="-285750" algn="ctr">
            <a:defRPr sz="2800"/>
          </a:lvl3pPr>
          <a:lvl4pPr marL="857250" indent="-285750" algn="ctr">
            <a:defRPr sz="2800"/>
          </a:lvl4pPr>
          <a:lvl5pPr marL="1143000" indent="-285750" algn="ctr">
            <a:defRPr sz="2800"/>
          </a:lvl5pPr>
          <a:lvl6pPr marL="1428750" indent="-285750" algn="ctr">
            <a:defRPr sz="2800"/>
          </a:lvl6pPr>
          <a:lvl7pPr marL="1714500" indent="-285750" algn="ctr">
            <a:defRPr sz="2800"/>
          </a:lvl7pPr>
          <a:lvl8pPr marL="2000250" indent="-285750" algn="ctr">
            <a:defRPr sz="2800"/>
          </a:lvl8pPr>
          <a:lvl9pPr marL="2286000" indent="-285750" algn="ctr">
            <a:defRPr sz="2800"/>
          </a:lvl9pPr>
        </a:lstStyle>
        <a:p>
          <a:pPr>
            <a:lnSpc>
              <a:spcPct val="100000"/>
            </a:lnSpc>
            <a:spcBef>
              <a:spcPct val="0"/>
            </a:spcBef>
            <a:spcAft>
              <a:spcPct val="35000"/>
            </a:spcAft>
          </a:pPr>
          <a:r>
            <a:rPr lang="pl-PL" altLang="zh-CN"/>
            <a:t>graficzna</a:t>
          </a:r>
        </a:p>
      </dgm:t>
    </dgm:pt>
    <dgm:pt modelId="{A85E77B5-A1A5-43C8-9868-413E99F101A0}" type="parTrans" cxnId="{CDFDEAB1-FFE7-4A3A-BD56-9A49DDA6A00F}">
      <dgm:prSet/>
      <dgm:spPr/>
      <dgm:t>
        <a:bodyPr/>
        <a:lstStyle/>
        <a:p>
          <a:endParaRPr lang="zh-CN" altLang="en-US"/>
        </a:p>
      </dgm:t>
    </dgm:pt>
    <dgm:pt modelId="{E253A3F8-AA58-4BB8-A0BD-0BB7ECC546C3}" type="sibTrans" cxnId="{CDFDEAB1-FFE7-4A3A-BD56-9A49DDA6A00F}">
      <dgm:prSet/>
      <dgm:spPr/>
      <dgm:t>
        <a:bodyPr/>
        <a:lstStyle/>
        <a:p>
          <a:endParaRPr lang="zh-CN" altLang="en-US"/>
        </a:p>
      </dgm:t>
    </dgm:pt>
    <dgm:pt modelId="{A5880797-7454-4E44-8518-F4D8354F0963}">
      <dgm:prSet phldrT="[Text]" phldr="0" custT="0"/>
      <dgm:spPr/>
      <dgm:t>
        <a:bodyPr vert="horz" wrap="square"/>
        <a:lstStyle>
          <a:lvl1pPr algn="ctr">
            <a:defRPr sz="3600"/>
          </a:lvl1pPr>
          <a:lvl2pPr marL="285750" indent="-285750" algn="ctr">
            <a:defRPr sz="2800"/>
          </a:lvl2pPr>
          <a:lvl3pPr marL="571500" indent="-285750" algn="ctr">
            <a:defRPr sz="2800"/>
          </a:lvl3pPr>
          <a:lvl4pPr marL="857250" indent="-285750" algn="ctr">
            <a:defRPr sz="2800"/>
          </a:lvl4pPr>
          <a:lvl5pPr marL="1143000" indent="-285750" algn="ctr">
            <a:defRPr sz="2800"/>
          </a:lvl5pPr>
          <a:lvl6pPr marL="1428750" indent="-285750" algn="ctr">
            <a:defRPr sz="2800"/>
          </a:lvl6pPr>
          <a:lvl7pPr marL="1714500" indent="-285750" algn="ctr">
            <a:defRPr sz="2800"/>
          </a:lvl7pPr>
          <a:lvl8pPr marL="2000250" indent="-285750" algn="ctr">
            <a:defRPr sz="2800"/>
          </a:lvl8pPr>
          <a:lvl9pPr marL="2286000" indent="-285750" algn="ctr">
            <a:defRPr sz="2800"/>
          </a:lvl9pPr>
        </a:lstStyle>
        <a:p>
          <a:pPr>
            <a:lnSpc>
              <a:spcPct val="100000"/>
            </a:lnSpc>
            <a:spcBef>
              <a:spcPct val="0"/>
            </a:spcBef>
            <a:spcAft>
              <a:spcPct val="35000"/>
            </a:spcAft>
          </a:pPr>
          <a:r>
            <a:rPr lang="pl-PL" altLang="zh-CN"/>
            <a:t>językowa</a:t>
          </a:r>
        </a:p>
      </dgm:t>
    </dgm:pt>
    <dgm:pt modelId="{96CD46E7-D239-40C7-B5C4-376FEEE43C15}" type="parTrans" cxnId="{9C09B9E5-BAF1-4DF1-B217-70F7777FFA60}">
      <dgm:prSet/>
      <dgm:spPr/>
      <dgm:t>
        <a:bodyPr/>
        <a:lstStyle/>
        <a:p>
          <a:endParaRPr lang="zh-CN" altLang="en-US"/>
        </a:p>
      </dgm:t>
    </dgm:pt>
    <dgm:pt modelId="{0076998F-56E1-4A10-A709-E2811BD7C4FB}" type="sibTrans" cxnId="{9C09B9E5-BAF1-4DF1-B217-70F7777FFA60}">
      <dgm:prSet/>
      <dgm:spPr/>
      <dgm:t>
        <a:bodyPr/>
        <a:lstStyle/>
        <a:p>
          <a:endParaRPr lang="zh-CN" altLang="en-US"/>
        </a:p>
      </dgm:t>
    </dgm:pt>
    <dgm:pt modelId="{45095582-D215-48A4-A66B-703737864F8E}">
      <dgm:prSet phldr="0" custT="0"/>
      <dgm:spPr/>
      <dgm:t>
        <a:bodyPr vert="horz" wrap="square"/>
        <a:lstStyle>
          <a:lvl1pPr algn="ctr">
            <a:defRPr sz="3600"/>
          </a:lvl1pPr>
          <a:lvl2pPr marL="285750" indent="-285750" algn="ctr">
            <a:defRPr sz="2800"/>
          </a:lvl2pPr>
          <a:lvl3pPr marL="571500" indent="-285750" algn="ctr">
            <a:defRPr sz="2800"/>
          </a:lvl3pPr>
          <a:lvl4pPr marL="857250" indent="-285750" algn="ctr">
            <a:defRPr sz="2800"/>
          </a:lvl4pPr>
          <a:lvl5pPr marL="1143000" indent="-285750" algn="ctr">
            <a:defRPr sz="2800"/>
          </a:lvl5pPr>
          <a:lvl6pPr marL="1428750" indent="-285750" algn="ctr">
            <a:defRPr sz="2800"/>
          </a:lvl6pPr>
          <a:lvl7pPr marL="1714500" indent="-285750" algn="ctr">
            <a:defRPr sz="2800"/>
          </a:lvl7pPr>
          <a:lvl8pPr marL="2000250" indent="-285750" algn="ctr">
            <a:defRPr sz="2800"/>
          </a:lvl8pPr>
          <a:lvl9pPr marL="2286000" indent="-285750" algn="ctr">
            <a:defRPr sz="2800"/>
          </a:lvl9pPr>
        </a:lstStyle>
        <a:p>
          <a:pPr>
            <a:lnSpc>
              <a:spcPct val="100000"/>
            </a:lnSpc>
            <a:spcBef>
              <a:spcPct val="0"/>
            </a:spcBef>
            <a:spcAft>
              <a:spcPct val="35000"/>
            </a:spcAft>
          </a:pPr>
          <a:r>
            <a:rPr lang="pl-PL"/>
            <a:t>treściowa</a:t>
          </a:r>
        </a:p>
      </dgm:t>
    </dgm:pt>
    <dgm:pt modelId="{50F8B5F9-20DF-41A7-A7D8-B2C3F0DA7ADF}" type="parTrans" cxnId="{6219FF6D-483F-444C-9B4C-BDC1659D3B25}">
      <dgm:prSet/>
      <dgm:spPr/>
      <dgm:t>
        <a:bodyPr/>
        <a:lstStyle/>
        <a:p>
          <a:endParaRPr lang="pl-PL"/>
        </a:p>
      </dgm:t>
    </dgm:pt>
    <dgm:pt modelId="{94D76586-478B-4BD4-9C37-AF3EE09710AD}" type="sibTrans" cxnId="{6219FF6D-483F-444C-9B4C-BDC1659D3B25}">
      <dgm:prSet/>
      <dgm:spPr/>
      <dgm:t>
        <a:bodyPr/>
        <a:lstStyle/>
        <a:p>
          <a:endParaRPr lang="pl-PL"/>
        </a:p>
      </dgm:t>
    </dgm:pt>
    <dgm:pt modelId="{CF42B0CB-CDDD-42A1-B3A1-FBB34F262C63}" type="pres">
      <dgm:prSet presAssocID="{6068C167-2C01-4B0B-81C4-726248B418D0}" presName="cycle" presStyleCnt="0">
        <dgm:presLayoutVars>
          <dgm:chMax val="1"/>
          <dgm:dir/>
          <dgm:animLvl val="ctr"/>
          <dgm:resizeHandles val="exact"/>
        </dgm:presLayoutVars>
      </dgm:prSet>
      <dgm:spPr/>
      <dgm:t>
        <a:bodyPr/>
        <a:lstStyle/>
        <a:p>
          <a:endParaRPr lang="pl-PL"/>
        </a:p>
      </dgm:t>
    </dgm:pt>
    <dgm:pt modelId="{B52502C2-594A-4A13-A5FF-5CD5841BD847}" type="pres">
      <dgm:prSet presAssocID="{1D7F6E08-72A6-46CC-8870-C881D1493500}" presName="centerShape" presStyleLbl="node0" presStyleIdx="0" presStyleCnt="1"/>
      <dgm:spPr/>
      <dgm:t>
        <a:bodyPr/>
        <a:lstStyle/>
        <a:p>
          <a:endParaRPr lang="pl-PL"/>
        </a:p>
      </dgm:t>
    </dgm:pt>
    <dgm:pt modelId="{B849A6F3-9933-4C36-AF65-6098308CBC3C}" type="pres">
      <dgm:prSet presAssocID="{1F3BA15B-B772-426D-8549-F05D47B0B0FC}" presName="parTrans" presStyleLbl="bgSibTrans2D1" presStyleIdx="0" presStyleCnt="4"/>
      <dgm:spPr/>
      <dgm:t>
        <a:bodyPr/>
        <a:lstStyle/>
        <a:p>
          <a:endParaRPr lang="pl-PL"/>
        </a:p>
      </dgm:t>
    </dgm:pt>
    <dgm:pt modelId="{B1756079-1332-4090-9A47-D2C0EDB7FB22}" type="pres">
      <dgm:prSet presAssocID="{D15727BE-4BB4-41E2-BFCD-1CE00CE9A014}" presName="node" presStyleLbl="node1" presStyleIdx="0" presStyleCnt="4">
        <dgm:presLayoutVars>
          <dgm:bulletEnabled val="1"/>
        </dgm:presLayoutVars>
      </dgm:prSet>
      <dgm:spPr/>
      <dgm:t>
        <a:bodyPr/>
        <a:lstStyle/>
        <a:p>
          <a:endParaRPr lang="pl-PL"/>
        </a:p>
      </dgm:t>
    </dgm:pt>
    <dgm:pt modelId="{8A478794-BDE0-4AD6-9479-89CDBFC37EB7}" type="pres">
      <dgm:prSet presAssocID="{A85E77B5-A1A5-43C8-9868-413E99F101A0}" presName="parTrans" presStyleLbl="bgSibTrans2D1" presStyleIdx="1" presStyleCnt="4"/>
      <dgm:spPr/>
      <dgm:t>
        <a:bodyPr/>
        <a:lstStyle/>
        <a:p>
          <a:endParaRPr lang="pl-PL"/>
        </a:p>
      </dgm:t>
    </dgm:pt>
    <dgm:pt modelId="{3868CDED-247C-4EE9-95A2-ED400A267946}" type="pres">
      <dgm:prSet presAssocID="{24DAAE02-02E7-4412-8074-A0C4CAA380D7}" presName="node" presStyleLbl="node1" presStyleIdx="1" presStyleCnt="4">
        <dgm:presLayoutVars>
          <dgm:bulletEnabled val="1"/>
        </dgm:presLayoutVars>
      </dgm:prSet>
      <dgm:spPr/>
      <dgm:t>
        <a:bodyPr/>
        <a:lstStyle/>
        <a:p>
          <a:endParaRPr lang="pl-PL"/>
        </a:p>
      </dgm:t>
    </dgm:pt>
    <dgm:pt modelId="{D0718308-59AC-43E6-A882-4828EE4494C2}" type="pres">
      <dgm:prSet presAssocID="{96CD46E7-D239-40C7-B5C4-376FEEE43C15}" presName="parTrans" presStyleLbl="bgSibTrans2D1" presStyleIdx="2" presStyleCnt="4"/>
      <dgm:spPr/>
      <dgm:t>
        <a:bodyPr/>
        <a:lstStyle/>
        <a:p>
          <a:endParaRPr lang="pl-PL"/>
        </a:p>
      </dgm:t>
    </dgm:pt>
    <dgm:pt modelId="{5E0D0BC9-3E91-4623-8C1A-C4A70EB3594B}" type="pres">
      <dgm:prSet presAssocID="{A5880797-7454-4E44-8518-F4D8354F0963}" presName="node" presStyleLbl="node1" presStyleIdx="2" presStyleCnt="4">
        <dgm:presLayoutVars>
          <dgm:bulletEnabled val="1"/>
        </dgm:presLayoutVars>
      </dgm:prSet>
      <dgm:spPr/>
      <dgm:t>
        <a:bodyPr/>
        <a:lstStyle/>
        <a:p>
          <a:endParaRPr lang="pl-PL"/>
        </a:p>
      </dgm:t>
    </dgm:pt>
    <dgm:pt modelId="{E2E6155B-F4BC-4E25-8C2A-2DF799754971}" type="pres">
      <dgm:prSet presAssocID="{50F8B5F9-20DF-41A7-A7D8-B2C3F0DA7ADF}" presName="parTrans" presStyleLbl="bgSibTrans2D1" presStyleIdx="3" presStyleCnt="4"/>
      <dgm:spPr/>
      <dgm:t>
        <a:bodyPr/>
        <a:lstStyle/>
        <a:p>
          <a:endParaRPr lang="pl-PL"/>
        </a:p>
      </dgm:t>
    </dgm:pt>
    <dgm:pt modelId="{8E083B17-DD38-4015-BF0C-C10CFEFF20F6}" type="pres">
      <dgm:prSet presAssocID="{45095582-D215-48A4-A66B-703737864F8E}" presName="node" presStyleLbl="node1" presStyleIdx="3" presStyleCnt="4">
        <dgm:presLayoutVars>
          <dgm:bulletEnabled val="1"/>
        </dgm:presLayoutVars>
      </dgm:prSet>
      <dgm:spPr/>
      <dgm:t>
        <a:bodyPr/>
        <a:lstStyle/>
        <a:p>
          <a:endParaRPr lang="pl-PL"/>
        </a:p>
      </dgm:t>
    </dgm:pt>
  </dgm:ptLst>
  <dgm:cxnLst>
    <dgm:cxn modelId="{474A1D75-EEDD-4170-B884-5EFE34C2834B}" type="presOf" srcId="{24DAAE02-02E7-4412-8074-A0C4CAA380D7}" destId="{3868CDED-247C-4EE9-95A2-ED400A267946}" srcOrd="0" destOrd="0" presId="urn:microsoft.com/office/officeart/2005/8/layout/radial4#1"/>
    <dgm:cxn modelId="{1665D0EB-15BB-41D7-8BEE-6EFAF5785932}" type="presOf" srcId="{50F8B5F9-20DF-41A7-A7D8-B2C3F0DA7ADF}" destId="{E2E6155B-F4BC-4E25-8C2A-2DF799754971}" srcOrd="0" destOrd="0" presId="urn:microsoft.com/office/officeart/2005/8/layout/radial4#1"/>
    <dgm:cxn modelId="{9839F516-C6E3-4672-9240-FDEA381B1462}" type="presOf" srcId="{A5880797-7454-4E44-8518-F4D8354F0963}" destId="{5E0D0BC9-3E91-4623-8C1A-C4A70EB3594B}" srcOrd="0" destOrd="0" presId="urn:microsoft.com/office/officeart/2005/8/layout/radial4#1"/>
    <dgm:cxn modelId="{979C96F8-CDF8-40CB-B50C-E69949DBD763}" type="presOf" srcId="{45095582-D215-48A4-A66B-703737864F8E}" destId="{8E083B17-DD38-4015-BF0C-C10CFEFF20F6}" srcOrd="0" destOrd="0" presId="urn:microsoft.com/office/officeart/2005/8/layout/radial4#1"/>
    <dgm:cxn modelId="{431947C9-C05B-478B-A5F8-DE2FD76CD3F9}" type="presOf" srcId="{D15727BE-4BB4-41E2-BFCD-1CE00CE9A014}" destId="{B1756079-1332-4090-9A47-D2C0EDB7FB22}" srcOrd="0" destOrd="0" presId="urn:microsoft.com/office/officeart/2005/8/layout/radial4#1"/>
    <dgm:cxn modelId="{79C8C209-2F03-4E7D-83E5-BE9D239F8F27}" type="presOf" srcId="{96CD46E7-D239-40C7-B5C4-376FEEE43C15}" destId="{D0718308-59AC-43E6-A882-4828EE4494C2}" srcOrd="0" destOrd="0" presId="urn:microsoft.com/office/officeart/2005/8/layout/radial4#1"/>
    <dgm:cxn modelId="{C3CC4A2D-D0AE-442C-91C0-95601AE4986A}" type="presOf" srcId="{1F3BA15B-B772-426D-8549-F05D47B0B0FC}" destId="{B849A6F3-9933-4C36-AF65-6098308CBC3C}" srcOrd="0" destOrd="0" presId="urn:microsoft.com/office/officeart/2005/8/layout/radial4#1"/>
    <dgm:cxn modelId="{90FDFE68-9A1E-4215-8B8E-1133D25FB9E5}" type="presOf" srcId="{1D7F6E08-72A6-46CC-8870-C881D1493500}" destId="{B52502C2-594A-4A13-A5FF-5CD5841BD847}" srcOrd="0" destOrd="0" presId="urn:microsoft.com/office/officeart/2005/8/layout/radial4#1"/>
    <dgm:cxn modelId="{473EBD73-D91E-40B3-8606-3A3137235FEA}" type="presOf" srcId="{A85E77B5-A1A5-43C8-9868-413E99F101A0}" destId="{8A478794-BDE0-4AD6-9479-89CDBFC37EB7}" srcOrd="0" destOrd="0" presId="urn:microsoft.com/office/officeart/2005/8/layout/radial4#1"/>
    <dgm:cxn modelId="{9C09B9E5-BAF1-4DF1-B217-70F7777FFA60}" srcId="{1D7F6E08-72A6-46CC-8870-C881D1493500}" destId="{A5880797-7454-4E44-8518-F4D8354F0963}" srcOrd="2" destOrd="0" parTransId="{96CD46E7-D239-40C7-B5C4-376FEEE43C15}" sibTransId="{0076998F-56E1-4A10-A709-E2811BD7C4FB}"/>
    <dgm:cxn modelId="{69426BD5-581A-4491-A72E-0465462357D0}" srcId="{6068C167-2C01-4B0B-81C4-726248B418D0}" destId="{1D7F6E08-72A6-46CC-8870-C881D1493500}" srcOrd="0" destOrd="0" parTransId="{59A2FE02-4165-4339-BF9A-AEAE1424E52B}" sibTransId="{E44612D1-CAFE-4D30-B4AA-78C3474158AA}"/>
    <dgm:cxn modelId="{CDFDEAB1-FFE7-4A3A-BD56-9A49DDA6A00F}" srcId="{1D7F6E08-72A6-46CC-8870-C881D1493500}" destId="{24DAAE02-02E7-4412-8074-A0C4CAA380D7}" srcOrd="1" destOrd="0" parTransId="{A85E77B5-A1A5-43C8-9868-413E99F101A0}" sibTransId="{E253A3F8-AA58-4BB8-A0BD-0BB7ECC546C3}"/>
    <dgm:cxn modelId="{B35CDDCA-57E0-466B-BAE8-B87AE69B543F}" type="presOf" srcId="{6068C167-2C01-4B0B-81C4-726248B418D0}" destId="{CF42B0CB-CDDD-42A1-B3A1-FBB34F262C63}" srcOrd="0" destOrd="0" presId="urn:microsoft.com/office/officeart/2005/8/layout/radial4#1"/>
    <dgm:cxn modelId="{3E3DE081-57D6-4F29-92BC-6F8A1DBBBCD9}" srcId="{1D7F6E08-72A6-46CC-8870-C881D1493500}" destId="{D15727BE-4BB4-41E2-BFCD-1CE00CE9A014}" srcOrd="0" destOrd="0" parTransId="{1F3BA15B-B772-426D-8549-F05D47B0B0FC}" sibTransId="{021F6AB3-21C2-4079-A40A-CA1B5C51BD93}"/>
    <dgm:cxn modelId="{6219FF6D-483F-444C-9B4C-BDC1659D3B25}" srcId="{1D7F6E08-72A6-46CC-8870-C881D1493500}" destId="{45095582-D215-48A4-A66B-703737864F8E}" srcOrd="3" destOrd="0" parTransId="{50F8B5F9-20DF-41A7-A7D8-B2C3F0DA7ADF}" sibTransId="{94D76586-478B-4BD4-9C37-AF3EE09710AD}"/>
    <dgm:cxn modelId="{3E1D6514-E78A-4FE2-B724-1F1248698BD0}" type="presParOf" srcId="{CF42B0CB-CDDD-42A1-B3A1-FBB34F262C63}" destId="{B52502C2-594A-4A13-A5FF-5CD5841BD847}" srcOrd="0" destOrd="0" presId="urn:microsoft.com/office/officeart/2005/8/layout/radial4#1"/>
    <dgm:cxn modelId="{3E80864E-F8A8-4F1E-B219-1C70006A6B3F}" type="presParOf" srcId="{CF42B0CB-CDDD-42A1-B3A1-FBB34F262C63}" destId="{B849A6F3-9933-4C36-AF65-6098308CBC3C}" srcOrd="1" destOrd="0" presId="urn:microsoft.com/office/officeart/2005/8/layout/radial4#1"/>
    <dgm:cxn modelId="{C855F118-E437-4D44-BE9B-5C71D79EAFB7}" type="presParOf" srcId="{CF42B0CB-CDDD-42A1-B3A1-FBB34F262C63}" destId="{B1756079-1332-4090-9A47-D2C0EDB7FB22}" srcOrd="2" destOrd="0" presId="urn:microsoft.com/office/officeart/2005/8/layout/radial4#1"/>
    <dgm:cxn modelId="{6E31817E-5A89-48EE-B316-6F4F3DDD0C9D}" type="presParOf" srcId="{CF42B0CB-CDDD-42A1-B3A1-FBB34F262C63}" destId="{8A478794-BDE0-4AD6-9479-89CDBFC37EB7}" srcOrd="3" destOrd="0" presId="urn:microsoft.com/office/officeart/2005/8/layout/radial4#1"/>
    <dgm:cxn modelId="{AB378C8F-280E-44A2-BB9C-564766478B48}" type="presParOf" srcId="{CF42B0CB-CDDD-42A1-B3A1-FBB34F262C63}" destId="{3868CDED-247C-4EE9-95A2-ED400A267946}" srcOrd="4" destOrd="0" presId="urn:microsoft.com/office/officeart/2005/8/layout/radial4#1"/>
    <dgm:cxn modelId="{8FFA1985-CEB3-4022-9631-E3B20ED0A0A4}" type="presParOf" srcId="{CF42B0CB-CDDD-42A1-B3A1-FBB34F262C63}" destId="{D0718308-59AC-43E6-A882-4828EE4494C2}" srcOrd="5" destOrd="0" presId="urn:microsoft.com/office/officeart/2005/8/layout/radial4#1"/>
    <dgm:cxn modelId="{10CE7622-3F57-4965-9A84-C18CDE0AC6D7}" type="presParOf" srcId="{CF42B0CB-CDDD-42A1-B3A1-FBB34F262C63}" destId="{5E0D0BC9-3E91-4623-8C1A-C4A70EB3594B}" srcOrd="6" destOrd="0" presId="urn:microsoft.com/office/officeart/2005/8/layout/radial4#1"/>
    <dgm:cxn modelId="{BA530BFB-DE94-4A38-A290-862EE72FCFEA}" type="presParOf" srcId="{CF42B0CB-CDDD-42A1-B3A1-FBB34F262C63}" destId="{E2E6155B-F4BC-4E25-8C2A-2DF799754971}" srcOrd="7" destOrd="0" presId="urn:microsoft.com/office/officeart/2005/8/layout/radial4#1"/>
    <dgm:cxn modelId="{0914E2AC-3E09-4AF6-B2B5-1E443A460F28}" type="presParOf" srcId="{CF42B0CB-CDDD-42A1-B3A1-FBB34F262C63}" destId="{8E083B17-DD38-4015-BF0C-C10CFEFF20F6}" srcOrd="8" destOrd="0" presId="urn:microsoft.com/office/officeart/2005/8/layout/radial4#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E15931E-1654-4B73-89B2-8E333D9C42E0}" type="doc">
      <dgm:prSet loTypeId="urn:microsoft.com/office/officeart/2005/8/layout/vList5" loCatId="list" qsTypeId="urn:microsoft.com/office/officeart/2005/8/quickstyle/simple1#1" qsCatId="simple" csTypeId="urn:microsoft.com/office/officeart/2005/8/colors/accent2_2#1" csCatId="accent1" phldr="0"/>
      <dgm:spPr/>
      <dgm:t>
        <a:bodyPr/>
        <a:lstStyle/>
        <a:p>
          <a:endParaRPr lang="zh-CN" altLang="en-US"/>
        </a:p>
      </dgm:t>
    </dgm:pt>
    <dgm:pt modelId="{90DDC401-903F-495B-A387-FFA8A45891F6}">
      <dgm:prSet phldrT="[Text]" phldr="0" custT="0"/>
      <dgm:spPr/>
      <dgm:t>
        <a:bodyPr vert="horz" wrap="square"/>
        <a:lstStyle>
          <a:lvl1pPr algn="ctr">
            <a:defRPr sz="3700"/>
          </a:lvl1pPr>
          <a:lvl2pPr marL="285750" indent="-285750" algn="ctr">
            <a:defRPr sz="2800"/>
          </a:lvl2pPr>
          <a:lvl3pPr marL="571500" indent="-285750" algn="ctr">
            <a:defRPr sz="2800"/>
          </a:lvl3pPr>
          <a:lvl4pPr marL="857250" indent="-285750" algn="ctr">
            <a:defRPr sz="2800"/>
          </a:lvl4pPr>
          <a:lvl5pPr marL="1143000" indent="-285750" algn="ctr">
            <a:defRPr sz="2800"/>
          </a:lvl5pPr>
          <a:lvl6pPr marL="1428750" indent="-285750" algn="ctr">
            <a:defRPr sz="2800"/>
          </a:lvl6pPr>
          <a:lvl7pPr marL="1714500" indent="-285750" algn="ctr">
            <a:defRPr sz="2800"/>
          </a:lvl7pPr>
          <a:lvl8pPr marL="2000250" indent="-285750" algn="ctr">
            <a:defRPr sz="2800"/>
          </a:lvl8pPr>
          <a:lvl9pPr marL="2286000" indent="-285750" algn="ctr">
            <a:defRPr sz="2800"/>
          </a:lvl9pPr>
        </a:lstStyle>
        <a:p>
          <a:pPr>
            <a:lnSpc>
              <a:spcPct val="100000"/>
            </a:lnSpc>
            <a:spcBef>
              <a:spcPct val="0"/>
            </a:spcBef>
            <a:spcAft>
              <a:spcPct val="35000"/>
            </a:spcAft>
          </a:pPr>
          <a:r>
            <a:rPr lang="pl-PL" altLang="zh-CN"/>
            <a:t>badania identyfikacyjne</a:t>
          </a:r>
        </a:p>
      </dgm:t>
    </dgm:pt>
    <dgm:pt modelId="{C8BB0B8A-C63A-4F83-B8DD-3A7CE259E4EE}" type="parTrans" cxnId="{53DEF2F9-0717-4DA0-9CA7-25DE5FF4E57C}">
      <dgm:prSet/>
      <dgm:spPr/>
      <dgm:t>
        <a:bodyPr/>
        <a:lstStyle/>
        <a:p>
          <a:endParaRPr lang="zh-CN" altLang="en-US"/>
        </a:p>
      </dgm:t>
    </dgm:pt>
    <dgm:pt modelId="{35E5E878-0907-4014-9CFA-56AEFE6C22E5}" type="sibTrans" cxnId="{53DEF2F9-0717-4DA0-9CA7-25DE5FF4E57C}">
      <dgm:prSet/>
      <dgm:spPr/>
      <dgm:t>
        <a:bodyPr/>
        <a:lstStyle/>
        <a:p>
          <a:endParaRPr lang="zh-CN" altLang="en-US"/>
        </a:p>
      </dgm:t>
    </dgm:pt>
    <dgm:pt modelId="{E08CEB0C-E37F-4DCA-A8EA-4B2CD3AD7754}">
      <dgm:prSet phldrT="[Text]" phldr="0" custT="0"/>
      <dgm:spPr/>
      <dgm:t>
        <a:bodyPr vert="horz" wrap="square"/>
        <a:lstStyle>
          <a:lvl1pPr algn="l">
            <a:defRPr sz="2400"/>
          </a:lvl1pPr>
          <a:lvl2pPr marL="228600" indent="-228600" algn="l">
            <a:defRPr sz="2400"/>
          </a:lvl2pPr>
          <a:lvl3pPr marL="457200" indent="-228600" algn="l">
            <a:defRPr sz="2400"/>
          </a:lvl3pPr>
          <a:lvl4pPr marL="685800" indent="-228600" algn="l">
            <a:defRPr sz="2400"/>
          </a:lvl4pPr>
          <a:lvl5pPr marL="914400" indent="-228600" algn="l">
            <a:defRPr sz="2400"/>
          </a:lvl5pPr>
          <a:lvl6pPr marL="1143000" indent="-228600" algn="l">
            <a:defRPr sz="2400"/>
          </a:lvl6pPr>
          <a:lvl7pPr marL="1371600" indent="-228600" algn="l">
            <a:defRPr sz="2400"/>
          </a:lvl7pPr>
          <a:lvl8pPr marL="1600200" indent="-228600" algn="l">
            <a:defRPr sz="2400"/>
          </a:lvl8pPr>
          <a:lvl9pPr marL="1828800" indent="-228600" algn="l">
            <a:defRPr sz="2400"/>
          </a:lvl9pPr>
        </a:lstStyle>
        <a:p>
          <a:pPr>
            <a:lnSpc>
              <a:spcPct val="100000"/>
            </a:lnSpc>
            <a:spcBef>
              <a:spcPct val="0"/>
            </a:spcBef>
            <a:spcAft>
              <a:spcPct val="15000"/>
            </a:spcAft>
          </a:pPr>
          <a:r>
            <a:rPr lang="pl-PL" altLang="zh-CN"/>
            <a:t>przykład: czy podłożem jest papier?</a:t>
          </a:r>
          <a:endParaRPr lang="zh-CN" altLang="en-US"/>
        </a:p>
      </dgm:t>
    </dgm:pt>
    <dgm:pt modelId="{FB4BCC77-44E9-4065-8A2F-90CD32DE34E3}" type="parTrans" cxnId="{FF9C07BB-A351-4B3E-9D0C-7040683DB9EF}">
      <dgm:prSet/>
      <dgm:spPr/>
      <dgm:t>
        <a:bodyPr/>
        <a:lstStyle/>
        <a:p>
          <a:endParaRPr lang="zh-CN" altLang="en-US"/>
        </a:p>
      </dgm:t>
    </dgm:pt>
    <dgm:pt modelId="{41FED480-3E2E-47A2-B997-02D527BC8082}" type="sibTrans" cxnId="{FF9C07BB-A351-4B3E-9D0C-7040683DB9EF}">
      <dgm:prSet/>
      <dgm:spPr/>
      <dgm:t>
        <a:bodyPr/>
        <a:lstStyle/>
        <a:p>
          <a:endParaRPr lang="zh-CN" altLang="en-US"/>
        </a:p>
      </dgm:t>
    </dgm:pt>
    <dgm:pt modelId="{A6685E83-BEEC-49B3-B40A-539E2C0D7A1A}">
      <dgm:prSet phldrT="[Text]" phldr="0" custT="0"/>
      <dgm:spPr/>
      <dgm:t>
        <a:bodyPr vert="horz" wrap="square"/>
        <a:lstStyle>
          <a:lvl1pPr algn="ctr">
            <a:defRPr sz="3700"/>
          </a:lvl1pPr>
          <a:lvl2pPr marL="285750" indent="-285750" algn="ctr">
            <a:defRPr sz="2800"/>
          </a:lvl2pPr>
          <a:lvl3pPr marL="571500" indent="-285750" algn="ctr">
            <a:defRPr sz="2800"/>
          </a:lvl3pPr>
          <a:lvl4pPr marL="857250" indent="-285750" algn="ctr">
            <a:defRPr sz="2800"/>
          </a:lvl4pPr>
          <a:lvl5pPr marL="1143000" indent="-285750" algn="ctr">
            <a:defRPr sz="2800"/>
          </a:lvl5pPr>
          <a:lvl6pPr marL="1428750" indent="-285750" algn="ctr">
            <a:defRPr sz="2800"/>
          </a:lvl6pPr>
          <a:lvl7pPr marL="1714500" indent="-285750" algn="ctr">
            <a:defRPr sz="2800"/>
          </a:lvl7pPr>
          <a:lvl8pPr marL="2000250" indent="-285750" algn="ctr">
            <a:defRPr sz="2800"/>
          </a:lvl8pPr>
          <a:lvl9pPr marL="2286000" indent="-285750" algn="ctr">
            <a:defRPr sz="2800"/>
          </a:lvl9pPr>
        </a:lstStyle>
        <a:p>
          <a:pPr>
            <a:lnSpc>
              <a:spcPct val="100000"/>
            </a:lnSpc>
            <a:spcBef>
              <a:spcPct val="0"/>
            </a:spcBef>
            <a:spcAft>
              <a:spcPct val="35000"/>
            </a:spcAft>
          </a:pPr>
          <a:r>
            <a:rPr lang="pl-PL" altLang="zh-CN"/>
            <a:t>badania klasyfikacyjne</a:t>
          </a:r>
        </a:p>
      </dgm:t>
    </dgm:pt>
    <dgm:pt modelId="{FECC43A3-D59E-4EE1-9557-8FBB90D5B362}" type="parTrans" cxnId="{F2CF7BB8-5A69-4D40-BA1C-B2E96BBA114A}">
      <dgm:prSet/>
      <dgm:spPr/>
      <dgm:t>
        <a:bodyPr/>
        <a:lstStyle/>
        <a:p>
          <a:endParaRPr lang="zh-CN" altLang="en-US"/>
        </a:p>
      </dgm:t>
    </dgm:pt>
    <dgm:pt modelId="{68BB6C9A-B7F0-43A0-955B-FC8C4D4009BF}" type="sibTrans" cxnId="{F2CF7BB8-5A69-4D40-BA1C-B2E96BBA114A}">
      <dgm:prSet/>
      <dgm:spPr/>
      <dgm:t>
        <a:bodyPr/>
        <a:lstStyle/>
        <a:p>
          <a:endParaRPr lang="zh-CN" altLang="en-US"/>
        </a:p>
      </dgm:t>
    </dgm:pt>
    <dgm:pt modelId="{CBA50553-63FA-4B5A-9888-EDDBA06CA593}">
      <dgm:prSet phldrT="[Text]" phldr="0" custT="0"/>
      <dgm:spPr/>
      <dgm:t>
        <a:bodyPr vert="horz" wrap="square"/>
        <a:lstStyle>
          <a:lvl1pPr algn="l">
            <a:defRPr sz="2400"/>
          </a:lvl1pPr>
          <a:lvl2pPr marL="228600" indent="-228600" algn="l">
            <a:defRPr sz="2400"/>
          </a:lvl2pPr>
          <a:lvl3pPr marL="457200" indent="-228600" algn="l">
            <a:defRPr sz="2400"/>
          </a:lvl3pPr>
          <a:lvl4pPr marL="685800" indent="-228600" algn="l">
            <a:defRPr sz="2400"/>
          </a:lvl4pPr>
          <a:lvl5pPr marL="914400" indent="-228600" algn="l">
            <a:defRPr sz="2400"/>
          </a:lvl5pPr>
          <a:lvl6pPr marL="1143000" indent="-228600" algn="l">
            <a:defRPr sz="2400"/>
          </a:lvl6pPr>
          <a:lvl7pPr marL="1371600" indent="-228600" algn="l">
            <a:defRPr sz="2400"/>
          </a:lvl7pPr>
          <a:lvl8pPr marL="1600200" indent="-228600" algn="l">
            <a:defRPr sz="2400"/>
          </a:lvl8pPr>
          <a:lvl9pPr marL="1828800" indent="-228600" algn="l">
            <a:defRPr sz="2400"/>
          </a:lvl9pPr>
        </a:lstStyle>
        <a:p>
          <a:pPr>
            <a:lnSpc>
              <a:spcPct val="100000"/>
            </a:lnSpc>
            <a:spcBef>
              <a:spcPct val="0"/>
            </a:spcBef>
            <a:spcAft>
              <a:spcPct val="15000"/>
            </a:spcAft>
          </a:pPr>
          <a:r>
            <a:rPr lang="pl-PL" altLang="zh-CN"/>
            <a:t>możliwości: rodzaj papieru, klasa papieru, producent (rzadko)</a:t>
          </a:r>
        </a:p>
      </dgm:t>
    </dgm:pt>
    <dgm:pt modelId="{73E2772F-165D-4B56-ACC2-969CBF53B0A8}" type="parTrans" cxnId="{71BF0F24-A0DD-4175-BEC2-23A722201F64}">
      <dgm:prSet/>
      <dgm:spPr/>
      <dgm:t>
        <a:bodyPr/>
        <a:lstStyle/>
        <a:p>
          <a:endParaRPr lang="zh-CN" altLang="en-US"/>
        </a:p>
      </dgm:t>
    </dgm:pt>
    <dgm:pt modelId="{7BFD1607-7356-4D3D-A829-75D002A3A4B0}" type="sibTrans" cxnId="{71BF0F24-A0DD-4175-BEC2-23A722201F64}">
      <dgm:prSet/>
      <dgm:spPr/>
      <dgm:t>
        <a:bodyPr/>
        <a:lstStyle/>
        <a:p>
          <a:endParaRPr lang="zh-CN" altLang="en-US"/>
        </a:p>
      </dgm:t>
    </dgm:pt>
    <dgm:pt modelId="{C8DDDFA1-AF37-4444-AAEB-D51CEE212719}">
      <dgm:prSet phldrT="[Text]" phldr="0" custT="0"/>
      <dgm:spPr/>
      <dgm:t>
        <a:bodyPr vert="horz" wrap="square"/>
        <a:lstStyle>
          <a:lvl1pPr algn="ctr">
            <a:defRPr sz="3700"/>
          </a:lvl1pPr>
          <a:lvl2pPr marL="285750" indent="-285750" algn="ctr">
            <a:defRPr sz="2800"/>
          </a:lvl2pPr>
          <a:lvl3pPr marL="571500" indent="-285750" algn="ctr">
            <a:defRPr sz="2800"/>
          </a:lvl3pPr>
          <a:lvl4pPr marL="857250" indent="-285750" algn="ctr">
            <a:defRPr sz="2800"/>
          </a:lvl4pPr>
          <a:lvl5pPr marL="1143000" indent="-285750" algn="ctr">
            <a:defRPr sz="2800"/>
          </a:lvl5pPr>
          <a:lvl6pPr marL="1428750" indent="-285750" algn="ctr">
            <a:defRPr sz="2800"/>
          </a:lvl6pPr>
          <a:lvl7pPr marL="1714500" indent="-285750" algn="ctr">
            <a:defRPr sz="2800"/>
          </a:lvl7pPr>
          <a:lvl8pPr marL="2000250" indent="-285750" algn="ctr">
            <a:defRPr sz="2800"/>
          </a:lvl8pPr>
          <a:lvl9pPr marL="2286000" indent="-285750" algn="ctr">
            <a:defRPr sz="2800"/>
          </a:lvl9pPr>
        </a:lstStyle>
        <a:p>
          <a:pPr>
            <a:lnSpc>
              <a:spcPct val="100000"/>
            </a:lnSpc>
            <a:spcBef>
              <a:spcPct val="0"/>
            </a:spcBef>
            <a:spcAft>
              <a:spcPct val="35000"/>
            </a:spcAft>
          </a:pPr>
          <a:r>
            <a:rPr lang="pl-PL" altLang="zh-CN"/>
            <a:t>badania indywidualizacyjne</a:t>
          </a:r>
        </a:p>
      </dgm:t>
    </dgm:pt>
    <dgm:pt modelId="{26EA520A-5891-4EBA-B2AD-1840663D8C07}" type="parTrans" cxnId="{19EBB3AA-964B-417F-B315-E7A1493724C5}">
      <dgm:prSet/>
      <dgm:spPr/>
      <dgm:t>
        <a:bodyPr/>
        <a:lstStyle/>
        <a:p>
          <a:endParaRPr lang="zh-CN" altLang="en-US"/>
        </a:p>
      </dgm:t>
    </dgm:pt>
    <dgm:pt modelId="{CE2287C8-6424-4771-88FD-4DADE15C5A04}" type="sibTrans" cxnId="{19EBB3AA-964B-417F-B315-E7A1493724C5}">
      <dgm:prSet/>
      <dgm:spPr/>
      <dgm:t>
        <a:bodyPr/>
        <a:lstStyle/>
        <a:p>
          <a:endParaRPr lang="zh-CN" altLang="en-US"/>
        </a:p>
      </dgm:t>
    </dgm:pt>
    <dgm:pt modelId="{5AA02751-379E-46DB-884A-F23ACBC498EE}">
      <dgm:prSet phldrT="[Text]" phldr="0" custT="0"/>
      <dgm:spPr/>
      <dgm:t>
        <a:bodyPr vert="horz" wrap="square"/>
        <a:lstStyle>
          <a:lvl1pPr algn="l">
            <a:defRPr sz="2300"/>
          </a:lvl1pPr>
          <a:lvl2pPr marL="228600" indent="-228600" algn="l">
            <a:defRPr sz="2300"/>
          </a:lvl2pPr>
          <a:lvl3pPr marL="457200" indent="-228600" algn="l">
            <a:defRPr sz="2300"/>
          </a:lvl3pPr>
          <a:lvl4pPr marL="685800" indent="-228600" algn="l">
            <a:defRPr sz="2300"/>
          </a:lvl4pPr>
          <a:lvl5pPr marL="914400" indent="-228600" algn="l">
            <a:defRPr sz="2300"/>
          </a:lvl5pPr>
          <a:lvl6pPr marL="1143000" indent="-228600" algn="l">
            <a:defRPr sz="2300"/>
          </a:lvl6pPr>
          <a:lvl7pPr marL="1371600" indent="-228600" algn="l">
            <a:defRPr sz="2300"/>
          </a:lvl7pPr>
          <a:lvl8pPr marL="1600200" indent="-228600" algn="l">
            <a:defRPr sz="2300"/>
          </a:lvl8pPr>
          <a:lvl9pPr marL="1828800" indent="-228600" algn="l">
            <a:defRPr sz="2300"/>
          </a:lvl9pPr>
        </a:lstStyle>
        <a:p>
          <a:pPr>
            <a:lnSpc>
              <a:spcPct val="100000"/>
            </a:lnSpc>
            <a:spcBef>
              <a:spcPct val="0"/>
            </a:spcBef>
            <a:spcAft>
              <a:spcPct val="15000"/>
            </a:spcAft>
          </a:pPr>
          <a:r>
            <a:rPr lang="pl-PL" altLang="zh-CN"/>
            <a:t>badania “na całość” - porównanie struktury powierzchni dwóch obiektów</a:t>
          </a:r>
        </a:p>
      </dgm:t>
    </dgm:pt>
    <dgm:pt modelId="{D0D77647-95BE-4607-B2F0-006D9CAB8F0E}" type="parTrans" cxnId="{710C6EF7-0E93-47EE-BEEF-F1DD1D2B0162}">
      <dgm:prSet/>
      <dgm:spPr/>
      <dgm:t>
        <a:bodyPr/>
        <a:lstStyle/>
        <a:p>
          <a:endParaRPr lang="zh-CN" altLang="en-US"/>
        </a:p>
      </dgm:t>
    </dgm:pt>
    <dgm:pt modelId="{3DBF6B9F-A188-4D67-ABE8-0633561FA9E5}" type="sibTrans" cxnId="{710C6EF7-0E93-47EE-BEEF-F1DD1D2B0162}">
      <dgm:prSet/>
      <dgm:spPr/>
      <dgm:t>
        <a:bodyPr/>
        <a:lstStyle/>
        <a:p>
          <a:endParaRPr lang="zh-CN" altLang="en-US"/>
        </a:p>
      </dgm:t>
    </dgm:pt>
    <dgm:pt modelId="{5F7B74A3-DDD4-40E7-A74A-9EA1DFF20948}">
      <dgm:prSet phldr="0" custT="0"/>
      <dgm:spPr/>
      <dgm:t>
        <a:bodyPr vert="horz" wrap="square"/>
        <a:lstStyle>
          <a:lvl1pPr algn="l">
            <a:defRPr sz="2300"/>
          </a:lvl1pPr>
          <a:lvl2pPr marL="228600" indent="-228600" algn="l">
            <a:defRPr sz="2300"/>
          </a:lvl2pPr>
          <a:lvl3pPr marL="457200" indent="-228600" algn="l">
            <a:defRPr sz="2300"/>
          </a:lvl3pPr>
          <a:lvl4pPr marL="685800" indent="-228600" algn="l">
            <a:defRPr sz="2300"/>
          </a:lvl4pPr>
          <a:lvl5pPr marL="914400" indent="-228600" algn="l">
            <a:defRPr sz="2300"/>
          </a:lvl5pPr>
          <a:lvl6pPr marL="1143000" indent="-228600" algn="l">
            <a:defRPr sz="2300"/>
          </a:lvl6pPr>
          <a:lvl7pPr marL="1371600" indent="-228600" algn="l">
            <a:defRPr sz="2300"/>
          </a:lvl7pPr>
          <a:lvl8pPr marL="1600200" indent="-228600" algn="l">
            <a:defRPr sz="2300"/>
          </a:lvl8pPr>
          <a:lvl9pPr marL="1828800" indent="-228600" algn="l">
            <a:defRPr sz="2300"/>
          </a:lvl9pPr>
        </a:lstStyle>
        <a:p>
          <a:pPr>
            <a:lnSpc>
              <a:spcPct val="100000"/>
            </a:lnSpc>
            <a:spcBef>
              <a:spcPct val="0"/>
            </a:spcBef>
            <a:spcAft>
              <a:spcPct val="15000"/>
            </a:spcAft>
          </a:pPr>
          <a:r>
            <a:rPr lang="pl-PL" altLang="zh-CN"/>
            <a:t>trudności: krawędzie papieru są podatne na zmiany</a:t>
          </a:r>
        </a:p>
      </dgm:t>
    </dgm:pt>
    <dgm:pt modelId="{845B6834-35A7-464E-8F77-F2A3541AA777}" type="parTrans" cxnId="{D1C794CB-51C9-4C8B-A63F-728BD06C9CD4}">
      <dgm:prSet/>
      <dgm:spPr/>
    </dgm:pt>
    <dgm:pt modelId="{AF471A76-EBB4-4E80-8CAB-233A2B9E941F}" type="sibTrans" cxnId="{D1C794CB-51C9-4C8B-A63F-728BD06C9CD4}">
      <dgm:prSet/>
      <dgm:spPr/>
    </dgm:pt>
    <dgm:pt modelId="{D5935282-3C7C-4F88-A1AE-C27DB8591514}" type="pres">
      <dgm:prSet presAssocID="{2E15931E-1654-4B73-89B2-8E333D9C42E0}" presName="Name0" presStyleCnt="0">
        <dgm:presLayoutVars>
          <dgm:dir/>
          <dgm:animLvl val="lvl"/>
          <dgm:resizeHandles val="exact"/>
        </dgm:presLayoutVars>
      </dgm:prSet>
      <dgm:spPr/>
      <dgm:t>
        <a:bodyPr/>
        <a:lstStyle/>
        <a:p>
          <a:endParaRPr lang="pl-PL"/>
        </a:p>
      </dgm:t>
    </dgm:pt>
    <dgm:pt modelId="{E61486FD-113E-4C87-8ADF-B1A8E2A84801}" type="pres">
      <dgm:prSet presAssocID="{90DDC401-903F-495B-A387-FFA8A45891F6}" presName="linNode" presStyleCnt="0"/>
      <dgm:spPr/>
    </dgm:pt>
    <dgm:pt modelId="{96BE2B31-D87C-43E1-BE64-4C27B13F4AA4}" type="pres">
      <dgm:prSet presAssocID="{90DDC401-903F-495B-A387-FFA8A45891F6}" presName="parentText" presStyleLbl="node1" presStyleIdx="0" presStyleCnt="3">
        <dgm:presLayoutVars>
          <dgm:chMax val="1"/>
          <dgm:bulletEnabled val="1"/>
        </dgm:presLayoutVars>
      </dgm:prSet>
      <dgm:spPr/>
      <dgm:t>
        <a:bodyPr/>
        <a:lstStyle/>
        <a:p>
          <a:endParaRPr lang="pl-PL"/>
        </a:p>
      </dgm:t>
    </dgm:pt>
    <dgm:pt modelId="{DD9406C3-FC80-4468-A55B-122D744D43F0}" type="pres">
      <dgm:prSet presAssocID="{90DDC401-903F-495B-A387-FFA8A45891F6}" presName="descendantText" presStyleLbl="alignAccFollowNode1" presStyleIdx="0" presStyleCnt="3">
        <dgm:presLayoutVars>
          <dgm:bulletEnabled val="1"/>
        </dgm:presLayoutVars>
      </dgm:prSet>
      <dgm:spPr/>
      <dgm:t>
        <a:bodyPr/>
        <a:lstStyle/>
        <a:p>
          <a:endParaRPr lang="pl-PL"/>
        </a:p>
      </dgm:t>
    </dgm:pt>
    <dgm:pt modelId="{F1941F29-E51C-4282-956D-50CFAFAEB9B8}" type="pres">
      <dgm:prSet presAssocID="{35E5E878-0907-4014-9CFA-56AEFE6C22E5}" presName="sp" presStyleCnt="0"/>
      <dgm:spPr/>
    </dgm:pt>
    <dgm:pt modelId="{B589D1EC-5156-4FB2-BB1C-8E1290A868B9}" type="pres">
      <dgm:prSet presAssocID="{A6685E83-BEEC-49B3-B40A-539E2C0D7A1A}" presName="linNode" presStyleCnt="0"/>
      <dgm:spPr/>
    </dgm:pt>
    <dgm:pt modelId="{EBD335B5-8308-49CB-9630-99D852747B1F}" type="pres">
      <dgm:prSet presAssocID="{A6685E83-BEEC-49B3-B40A-539E2C0D7A1A}" presName="parentText" presStyleLbl="node1" presStyleIdx="1" presStyleCnt="3">
        <dgm:presLayoutVars>
          <dgm:chMax val="1"/>
          <dgm:bulletEnabled val="1"/>
        </dgm:presLayoutVars>
      </dgm:prSet>
      <dgm:spPr/>
      <dgm:t>
        <a:bodyPr/>
        <a:lstStyle/>
        <a:p>
          <a:endParaRPr lang="pl-PL"/>
        </a:p>
      </dgm:t>
    </dgm:pt>
    <dgm:pt modelId="{6EB2A58E-CA03-4F76-94B6-D8FE50231963}" type="pres">
      <dgm:prSet presAssocID="{A6685E83-BEEC-49B3-B40A-539E2C0D7A1A}" presName="descendantText" presStyleLbl="alignAccFollowNode1" presStyleIdx="1" presStyleCnt="3">
        <dgm:presLayoutVars>
          <dgm:bulletEnabled val="1"/>
        </dgm:presLayoutVars>
      </dgm:prSet>
      <dgm:spPr/>
      <dgm:t>
        <a:bodyPr/>
        <a:lstStyle/>
        <a:p>
          <a:endParaRPr lang="pl-PL"/>
        </a:p>
      </dgm:t>
    </dgm:pt>
    <dgm:pt modelId="{A76EE5BB-CBA4-4DD9-BFB7-3F3F246C9BF0}" type="pres">
      <dgm:prSet presAssocID="{68BB6C9A-B7F0-43A0-955B-FC8C4D4009BF}" presName="sp" presStyleCnt="0"/>
      <dgm:spPr/>
    </dgm:pt>
    <dgm:pt modelId="{2BB2A428-FB05-47E5-AC5F-C6A7936A9AC0}" type="pres">
      <dgm:prSet presAssocID="{C8DDDFA1-AF37-4444-AAEB-D51CEE212719}" presName="linNode" presStyleCnt="0"/>
      <dgm:spPr/>
    </dgm:pt>
    <dgm:pt modelId="{B093CE78-670B-40EB-95CF-315E334D550F}" type="pres">
      <dgm:prSet presAssocID="{C8DDDFA1-AF37-4444-AAEB-D51CEE212719}" presName="parentText" presStyleLbl="node1" presStyleIdx="2" presStyleCnt="3">
        <dgm:presLayoutVars>
          <dgm:chMax val="1"/>
          <dgm:bulletEnabled val="1"/>
        </dgm:presLayoutVars>
      </dgm:prSet>
      <dgm:spPr/>
      <dgm:t>
        <a:bodyPr/>
        <a:lstStyle/>
        <a:p>
          <a:endParaRPr lang="pl-PL"/>
        </a:p>
      </dgm:t>
    </dgm:pt>
    <dgm:pt modelId="{64028F0D-BE57-4642-92F7-303D4E45C524}" type="pres">
      <dgm:prSet presAssocID="{C8DDDFA1-AF37-4444-AAEB-D51CEE212719}" presName="descendantText" presStyleLbl="alignAccFollowNode1" presStyleIdx="2" presStyleCnt="3">
        <dgm:presLayoutVars>
          <dgm:bulletEnabled val="1"/>
        </dgm:presLayoutVars>
      </dgm:prSet>
      <dgm:spPr/>
      <dgm:t>
        <a:bodyPr/>
        <a:lstStyle/>
        <a:p>
          <a:endParaRPr lang="pl-PL"/>
        </a:p>
      </dgm:t>
    </dgm:pt>
  </dgm:ptLst>
  <dgm:cxnLst>
    <dgm:cxn modelId="{153A3A38-BF37-4F4E-B7A4-A67C4A7BD490}" type="presOf" srcId="{C8DDDFA1-AF37-4444-AAEB-D51CEE212719}" destId="{B093CE78-670B-40EB-95CF-315E334D550F}" srcOrd="0" destOrd="0" presId="urn:microsoft.com/office/officeart/2005/8/layout/vList5"/>
    <dgm:cxn modelId="{FF9C07BB-A351-4B3E-9D0C-7040683DB9EF}" srcId="{90DDC401-903F-495B-A387-FFA8A45891F6}" destId="{E08CEB0C-E37F-4DCA-A8EA-4B2CD3AD7754}" srcOrd="0" destOrd="0" parTransId="{FB4BCC77-44E9-4065-8A2F-90CD32DE34E3}" sibTransId="{41FED480-3E2E-47A2-B997-02D527BC8082}"/>
    <dgm:cxn modelId="{6889B592-D622-4F46-AA0C-28FA2ACEF3B3}" type="presOf" srcId="{CBA50553-63FA-4B5A-9888-EDDBA06CA593}" destId="{6EB2A58E-CA03-4F76-94B6-D8FE50231963}" srcOrd="0" destOrd="0" presId="urn:microsoft.com/office/officeart/2005/8/layout/vList5"/>
    <dgm:cxn modelId="{D1C794CB-51C9-4C8B-A63F-728BD06C9CD4}" srcId="{C8DDDFA1-AF37-4444-AAEB-D51CEE212719}" destId="{5F7B74A3-DDD4-40E7-A74A-9EA1DFF20948}" srcOrd="1" destOrd="0" parTransId="{845B6834-35A7-464E-8F77-F2A3541AA777}" sibTransId="{AF471A76-EBB4-4E80-8CAB-233A2B9E941F}"/>
    <dgm:cxn modelId="{96088C8A-98C8-4DEC-BEDC-C513FB9A044F}" type="presOf" srcId="{5F7B74A3-DDD4-40E7-A74A-9EA1DFF20948}" destId="{64028F0D-BE57-4642-92F7-303D4E45C524}" srcOrd="0" destOrd="1" presId="urn:microsoft.com/office/officeart/2005/8/layout/vList5"/>
    <dgm:cxn modelId="{91B678E1-3127-4C97-8A94-2083A19DDA1A}" type="presOf" srcId="{2E15931E-1654-4B73-89B2-8E333D9C42E0}" destId="{D5935282-3C7C-4F88-A1AE-C27DB8591514}" srcOrd="0" destOrd="0" presId="urn:microsoft.com/office/officeart/2005/8/layout/vList5"/>
    <dgm:cxn modelId="{7F608F2B-0785-4E50-909A-674E2592F0D3}" type="presOf" srcId="{5AA02751-379E-46DB-884A-F23ACBC498EE}" destId="{64028F0D-BE57-4642-92F7-303D4E45C524}" srcOrd="0" destOrd="0" presId="urn:microsoft.com/office/officeart/2005/8/layout/vList5"/>
    <dgm:cxn modelId="{710C6EF7-0E93-47EE-BEEF-F1DD1D2B0162}" srcId="{C8DDDFA1-AF37-4444-AAEB-D51CEE212719}" destId="{5AA02751-379E-46DB-884A-F23ACBC498EE}" srcOrd="0" destOrd="0" parTransId="{D0D77647-95BE-4607-B2F0-006D9CAB8F0E}" sibTransId="{3DBF6B9F-A188-4D67-ABE8-0633561FA9E5}"/>
    <dgm:cxn modelId="{53DEF2F9-0717-4DA0-9CA7-25DE5FF4E57C}" srcId="{2E15931E-1654-4B73-89B2-8E333D9C42E0}" destId="{90DDC401-903F-495B-A387-FFA8A45891F6}" srcOrd="0" destOrd="0" parTransId="{C8BB0B8A-C63A-4F83-B8DD-3A7CE259E4EE}" sibTransId="{35E5E878-0907-4014-9CFA-56AEFE6C22E5}"/>
    <dgm:cxn modelId="{F2CF7BB8-5A69-4D40-BA1C-B2E96BBA114A}" srcId="{2E15931E-1654-4B73-89B2-8E333D9C42E0}" destId="{A6685E83-BEEC-49B3-B40A-539E2C0D7A1A}" srcOrd="1" destOrd="0" parTransId="{FECC43A3-D59E-4EE1-9557-8FBB90D5B362}" sibTransId="{68BB6C9A-B7F0-43A0-955B-FC8C4D4009BF}"/>
    <dgm:cxn modelId="{0DAB739E-5596-4EE0-BD18-1299F84F4F19}" type="presOf" srcId="{90DDC401-903F-495B-A387-FFA8A45891F6}" destId="{96BE2B31-D87C-43E1-BE64-4C27B13F4AA4}" srcOrd="0" destOrd="0" presId="urn:microsoft.com/office/officeart/2005/8/layout/vList5"/>
    <dgm:cxn modelId="{19EBB3AA-964B-417F-B315-E7A1493724C5}" srcId="{2E15931E-1654-4B73-89B2-8E333D9C42E0}" destId="{C8DDDFA1-AF37-4444-AAEB-D51CEE212719}" srcOrd="2" destOrd="0" parTransId="{26EA520A-5891-4EBA-B2AD-1840663D8C07}" sibTransId="{CE2287C8-6424-4771-88FD-4DADE15C5A04}"/>
    <dgm:cxn modelId="{71BF0F24-A0DD-4175-BEC2-23A722201F64}" srcId="{A6685E83-BEEC-49B3-B40A-539E2C0D7A1A}" destId="{CBA50553-63FA-4B5A-9888-EDDBA06CA593}" srcOrd="0" destOrd="0" parTransId="{73E2772F-165D-4B56-ACC2-969CBF53B0A8}" sibTransId="{7BFD1607-7356-4D3D-A829-75D002A3A4B0}"/>
    <dgm:cxn modelId="{55C1780F-2EA2-48E0-AF16-D5F270F45304}" type="presOf" srcId="{E08CEB0C-E37F-4DCA-A8EA-4B2CD3AD7754}" destId="{DD9406C3-FC80-4468-A55B-122D744D43F0}" srcOrd="0" destOrd="0" presId="urn:microsoft.com/office/officeart/2005/8/layout/vList5"/>
    <dgm:cxn modelId="{81A39DDC-EE76-4DCE-B3AD-6342938DDF0C}" type="presOf" srcId="{A6685E83-BEEC-49B3-B40A-539E2C0D7A1A}" destId="{EBD335B5-8308-49CB-9630-99D852747B1F}" srcOrd="0" destOrd="0" presId="urn:microsoft.com/office/officeart/2005/8/layout/vList5"/>
    <dgm:cxn modelId="{34B31A65-919A-402D-8254-DAE6A48044B4}" type="presParOf" srcId="{D5935282-3C7C-4F88-A1AE-C27DB8591514}" destId="{E61486FD-113E-4C87-8ADF-B1A8E2A84801}" srcOrd="0" destOrd="0" presId="urn:microsoft.com/office/officeart/2005/8/layout/vList5"/>
    <dgm:cxn modelId="{81AE5A69-6139-449E-978C-02E639DE3914}" type="presParOf" srcId="{E61486FD-113E-4C87-8ADF-B1A8E2A84801}" destId="{96BE2B31-D87C-43E1-BE64-4C27B13F4AA4}" srcOrd="0" destOrd="0" presId="urn:microsoft.com/office/officeart/2005/8/layout/vList5"/>
    <dgm:cxn modelId="{09F0E4CC-2DB6-4FCA-BCEA-F4B0EDB78066}" type="presParOf" srcId="{E61486FD-113E-4C87-8ADF-B1A8E2A84801}" destId="{DD9406C3-FC80-4468-A55B-122D744D43F0}" srcOrd="1" destOrd="0" presId="urn:microsoft.com/office/officeart/2005/8/layout/vList5"/>
    <dgm:cxn modelId="{1FDCEBC8-CCBB-4750-840B-150F1BA535D4}" type="presParOf" srcId="{D5935282-3C7C-4F88-A1AE-C27DB8591514}" destId="{F1941F29-E51C-4282-956D-50CFAFAEB9B8}" srcOrd="1" destOrd="0" presId="urn:microsoft.com/office/officeart/2005/8/layout/vList5"/>
    <dgm:cxn modelId="{571C05DB-8BB3-4028-810B-F4EF098CF7AD}" type="presParOf" srcId="{D5935282-3C7C-4F88-A1AE-C27DB8591514}" destId="{B589D1EC-5156-4FB2-BB1C-8E1290A868B9}" srcOrd="2" destOrd="0" presId="urn:microsoft.com/office/officeart/2005/8/layout/vList5"/>
    <dgm:cxn modelId="{2F405ABB-1A6E-46B1-AB67-CF233698E7AB}" type="presParOf" srcId="{B589D1EC-5156-4FB2-BB1C-8E1290A868B9}" destId="{EBD335B5-8308-49CB-9630-99D852747B1F}" srcOrd="0" destOrd="0" presId="urn:microsoft.com/office/officeart/2005/8/layout/vList5"/>
    <dgm:cxn modelId="{5A70F0C2-FDB0-4F23-9EC8-A5329FF3B2FD}" type="presParOf" srcId="{B589D1EC-5156-4FB2-BB1C-8E1290A868B9}" destId="{6EB2A58E-CA03-4F76-94B6-D8FE50231963}" srcOrd="1" destOrd="0" presId="urn:microsoft.com/office/officeart/2005/8/layout/vList5"/>
    <dgm:cxn modelId="{9B20B00D-7735-41D9-A69A-DD89D5796B0C}" type="presParOf" srcId="{D5935282-3C7C-4F88-A1AE-C27DB8591514}" destId="{A76EE5BB-CBA4-4DD9-BFB7-3F3F246C9BF0}" srcOrd="3" destOrd="0" presId="urn:microsoft.com/office/officeart/2005/8/layout/vList5"/>
    <dgm:cxn modelId="{7C4C03A3-53D8-47FE-8D26-50AC085CE234}" type="presParOf" srcId="{D5935282-3C7C-4F88-A1AE-C27DB8591514}" destId="{2BB2A428-FB05-47E5-AC5F-C6A7936A9AC0}" srcOrd="4" destOrd="0" presId="urn:microsoft.com/office/officeart/2005/8/layout/vList5"/>
    <dgm:cxn modelId="{AC8F8D3A-96B6-4E27-A7CD-E576F5684A91}" type="presParOf" srcId="{2BB2A428-FB05-47E5-AC5F-C6A7936A9AC0}" destId="{B093CE78-670B-40EB-95CF-315E334D550F}" srcOrd="0" destOrd="0" presId="urn:microsoft.com/office/officeart/2005/8/layout/vList5"/>
    <dgm:cxn modelId="{15556DE1-F2C8-43DE-BF4B-CFE0EAF49A5B}" type="presParOf" srcId="{2BB2A428-FB05-47E5-AC5F-C6A7936A9AC0}" destId="{64028F0D-BE57-4642-92F7-303D4E45C524}"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E15931E-1654-4B73-89B2-8E333D9C42E0}" type="doc">
      <dgm:prSet loTypeId="urn:microsoft.com/office/officeart/2005/8/layout/vList5" loCatId="list" qsTypeId="urn:microsoft.com/office/officeart/2005/8/quickstyle/simple1#2" qsCatId="simple" csTypeId="urn:microsoft.com/office/officeart/2005/8/colors/accent2_2#2" csCatId="accent1" phldr="0"/>
      <dgm:spPr/>
      <dgm:t>
        <a:bodyPr/>
        <a:lstStyle/>
        <a:p>
          <a:endParaRPr lang="zh-CN" altLang="en-US"/>
        </a:p>
      </dgm:t>
    </dgm:pt>
    <dgm:pt modelId="{90DDC401-903F-495B-A387-FFA8A45891F6}">
      <dgm:prSet phldrT="[Text]" phldr="0" custT="0"/>
      <dgm:spPr/>
      <dgm:t>
        <a:bodyPr vert="horz" wrap="square"/>
        <a:lstStyle>
          <a:lvl1pPr algn="ctr">
            <a:defRPr sz="4200"/>
          </a:lvl1pPr>
          <a:lvl2pPr marL="285750" indent="-285750" algn="ctr">
            <a:defRPr sz="3200"/>
          </a:lvl2pPr>
          <a:lvl3pPr marL="571500" indent="-285750" algn="ctr">
            <a:defRPr sz="3200"/>
          </a:lvl3pPr>
          <a:lvl4pPr marL="857250" indent="-285750" algn="ctr">
            <a:defRPr sz="3200"/>
          </a:lvl4pPr>
          <a:lvl5pPr marL="1143000" indent="-285750" algn="ctr">
            <a:defRPr sz="3200"/>
          </a:lvl5pPr>
          <a:lvl6pPr marL="1428750" indent="-285750" algn="ctr">
            <a:defRPr sz="3200"/>
          </a:lvl6pPr>
          <a:lvl7pPr marL="1714500" indent="-285750" algn="ctr">
            <a:defRPr sz="3200"/>
          </a:lvl7pPr>
          <a:lvl8pPr marL="2000250" indent="-285750" algn="ctr">
            <a:defRPr sz="3200"/>
          </a:lvl8pPr>
          <a:lvl9pPr marL="2286000" indent="-285750" algn="ctr">
            <a:defRPr sz="3200"/>
          </a:lvl9pPr>
        </a:lstStyle>
        <a:p>
          <a:pPr>
            <a:lnSpc>
              <a:spcPct val="100000"/>
            </a:lnSpc>
            <a:spcBef>
              <a:spcPct val="0"/>
            </a:spcBef>
            <a:spcAft>
              <a:spcPct val="35000"/>
            </a:spcAft>
          </a:pPr>
          <a:r>
            <a:rPr lang="pl-PL" altLang="zh-CN"/>
            <a:t>badania wieku</a:t>
          </a:r>
        </a:p>
      </dgm:t>
    </dgm:pt>
    <dgm:pt modelId="{C8BB0B8A-C63A-4F83-B8DD-3A7CE259E4EE}" type="parTrans" cxnId="{6771D57D-9624-4295-876C-F32F9EED5AEB}">
      <dgm:prSet/>
      <dgm:spPr/>
      <dgm:t>
        <a:bodyPr/>
        <a:lstStyle/>
        <a:p>
          <a:endParaRPr lang="zh-CN" altLang="en-US"/>
        </a:p>
      </dgm:t>
    </dgm:pt>
    <dgm:pt modelId="{35E5E878-0907-4014-9CFA-56AEFE6C22E5}" type="sibTrans" cxnId="{6771D57D-9624-4295-876C-F32F9EED5AEB}">
      <dgm:prSet/>
      <dgm:spPr/>
      <dgm:t>
        <a:bodyPr/>
        <a:lstStyle/>
        <a:p>
          <a:endParaRPr lang="zh-CN" altLang="en-US"/>
        </a:p>
      </dgm:t>
    </dgm:pt>
    <dgm:pt modelId="{E08CEB0C-E37F-4DCA-A8EA-4B2CD3AD7754}">
      <dgm:prSet phldrT="[Text]" phldr="0" custT="0"/>
      <dgm:spPr/>
      <dgm:t>
        <a:bodyPr vert="horz" wrap="square"/>
        <a:lstStyle>
          <a:lvl1pPr algn="l">
            <a:defRPr sz="2300"/>
          </a:lvl1pPr>
          <a:lvl2pPr marL="228600" indent="-228600" algn="l">
            <a:defRPr sz="2300"/>
          </a:lvl2pPr>
          <a:lvl3pPr marL="457200" indent="-228600" algn="l">
            <a:defRPr sz="2300"/>
          </a:lvl3pPr>
          <a:lvl4pPr marL="685800" indent="-228600" algn="l">
            <a:defRPr sz="2300"/>
          </a:lvl4pPr>
          <a:lvl5pPr marL="914400" indent="-228600" algn="l">
            <a:defRPr sz="2300"/>
          </a:lvl5pPr>
          <a:lvl6pPr marL="1143000" indent="-228600" algn="l">
            <a:defRPr sz="2300"/>
          </a:lvl6pPr>
          <a:lvl7pPr marL="1371600" indent="-228600" algn="l">
            <a:defRPr sz="2300"/>
          </a:lvl7pPr>
          <a:lvl8pPr marL="1600200" indent="-228600" algn="l">
            <a:defRPr sz="2300"/>
          </a:lvl8pPr>
          <a:lvl9pPr marL="1828800" indent="-228600" algn="l">
            <a:defRPr sz="2300"/>
          </a:lvl9pPr>
        </a:lstStyle>
        <a:p>
          <a:pPr>
            <a:lnSpc>
              <a:spcPct val="100000"/>
            </a:lnSpc>
            <a:spcBef>
              <a:spcPct val="0"/>
            </a:spcBef>
            <a:spcAft>
              <a:spcPct val="15000"/>
            </a:spcAft>
          </a:pPr>
          <a:r>
            <a:rPr lang="pl-PL" altLang="zh-CN"/>
            <a:t>anachronizmy produkcyjne</a:t>
          </a:r>
          <a:endParaRPr lang="zh-CN" altLang="en-US"/>
        </a:p>
      </dgm:t>
    </dgm:pt>
    <dgm:pt modelId="{FB4BCC77-44E9-4065-8A2F-90CD32DE34E3}" type="parTrans" cxnId="{0A9F34CE-B0EA-409A-8B72-6C0FB3B1DA6A}">
      <dgm:prSet/>
      <dgm:spPr/>
      <dgm:t>
        <a:bodyPr/>
        <a:lstStyle/>
        <a:p>
          <a:endParaRPr lang="zh-CN" altLang="en-US"/>
        </a:p>
      </dgm:t>
    </dgm:pt>
    <dgm:pt modelId="{41FED480-3E2E-47A2-B997-02D527BC8082}" type="sibTrans" cxnId="{0A9F34CE-B0EA-409A-8B72-6C0FB3B1DA6A}">
      <dgm:prSet/>
      <dgm:spPr/>
      <dgm:t>
        <a:bodyPr/>
        <a:lstStyle/>
        <a:p>
          <a:endParaRPr lang="zh-CN" altLang="en-US"/>
        </a:p>
      </dgm:t>
    </dgm:pt>
    <dgm:pt modelId="{D4F46680-0BFB-43AA-BF6C-CFFA88A028C8}">
      <dgm:prSet phldr="0" custT="0"/>
      <dgm:spPr/>
      <dgm:t>
        <a:bodyPr vert="horz" wrap="square"/>
        <a:lstStyle>
          <a:lvl1pPr algn="l">
            <a:defRPr sz="2300"/>
          </a:lvl1pPr>
          <a:lvl2pPr marL="228600" indent="-228600" algn="l">
            <a:defRPr sz="2300"/>
          </a:lvl2pPr>
          <a:lvl3pPr marL="457200" indent="-228600" algn="l">
            <a:defRPr sz="2300"/>
          </a:lvl3pPr>
          <a:lvl4pPr marL="685800" indent="-228600" algn="l">
            <a:defRPr sz="2300"/>
          </a:lvl4pPr>
          <a:lvl5pPr marL="914400" indent="-228600" algn="l">
            <a:defRPr sz="2300"/>
          </a:lvl5pPr>
          <a:lvl6pPr marL="1143000" indent="-228600" algn="l">
            <a:defRPr sz="2300"/>
          </a:lvl6pPr>
          <a:lvl7pPr marL="1371600" indent="-228600" algn="l">
            <a:defRPr sz="2300"/>
          </a:lvl7pPr>
          <a:lvl8pPr marL="1600200" indent="-228600" algn="l">
            <a:defRPr sz="2300"/>
          </a:lvl8pPr>
          <a:lvl9pPr marL="1828800" indent="-228600" algn="l">
            <a:defRPr sz="2300"/>
          </a:lvl9pPr>
        </a:lstStyle>
        <a:p>
          <a:pPr>
            <a:lnSpc>
              <a:spcPct val="100000"/>
            </a:lnSpc>
            <a:spcBef>
              <a:spcPct val="0"/>
            </a:spcBef>
            <a:spcAft>
              <a:spcPct val="15000"/>
            </a:spcAft>
          </a:pPr>
          <a:r>
            <a:rPr lang="pl-PL" altLang="zh-CN"/>
            <a:t>markery wieku podłoża, np. barwa papieru</a:t>
          </a:r>
        </a:p>
      </dgm:t>
    </dgm:pt>
    <dgm:pt modelId="{579894B0-4F7B-4A21-A960-52B2BE108B87}" type="parTrans" cxnId="{323581DF-C124-4C66-B245-BA92D225733F}">
      <dgm:prSet/>
      <dgm:spPr/>
    </dgm:pt>
    <dgm:pt modelId="{31B84F52-2BA9-4B58-9EFD-FF3AF2819D52}" type="sibTrans" cxnId="{323581DF-C124-4C66-B245-BA92D225733F}">
      <dgm:prSet/>
      <dgm:spPr/>
    </dgm:pt>
    <dgm:pt modelId="{A6685E83-BEEC-49B3-B40A-539E2C0D7A1A}">
      <dgm:prSet phldrT="[Text]" phldr="0" custT="0"/>
      <dgm:spPr/>
      <dgm:t>
        <a:bodyPr vert="horz" wrap="square"/>
        <a:lstStyle>
          <a:lvl1pPr algn="ctr">
            <a:defRPr sz="4200"/>
          </a:lvl1pPr>
          <a:lvl2pPr marL="285750" indent="-285750" algn="ctr">
            <a:defRPr sz="3200"/>
          </a:lvl2pPr>
          <a:lvl3pPr marL="571500" indent="-285750" algn="ctr">
            <a:defRPr sz="3200"/>
          </a:lvl3pPr>
          <a:lvl4pPr marL="857250" indent="-285750" algn="ctr">
            <a:defRPr sz="3200"/>
          </a:lvl4pPr>
          <a:lvl5pPr marL="1143000" indent="-285750" algn="ctr">
            <a:defRPr sz="3200"/>
          </a:lvl5pPr>
          <a:lvl6pPr marL="1428750" indent="-285750" algn="ctr">
            <a:defRPr sz="3200"/>
          </a:lvl6pPr>
          <a:lvl7pPr marL="1714500" indent="-285750" algn="ctr">
            <a:defRPr sz="3200"/>
          </a:lvl7pPr>
          <a:lvl8pPr marL="2000250" indent="-285750" algn="ctr">
            <a:defRPr sz="3200"/>
          </a:lvl8pPr>
          <a:lvl9pPr marL="2286000" indent="-285750" algn="ctr">
            <a:defRPr sz="3200"/>
          </a:lvl9pPr>
        </a:lstStyle>
        <a:p>
          <a:pPr>
            <a:lnSpc>
              <a:spcPct val="100000"/>
            </a:lnSpc>
            <a:spcBef>
              <a:spcPct val="0"/>
            </a:spcBef>
            <a:spcAft>
              <a:spcPct val="35000"/>
            </a:spcAft>
          </a:pPr>
          <a:r>
            <a:rPr lang="pl-PL" altLang="zh-CN"/>
            <a:t>badania rekonstrukcyjne</a:t>
          </a:r>
        </a:p>
      </dgm:t>
    </dgm:pt>
    <dgm:pt modelId="{FECC43A3-D59E-4EE1-9557-8FBB90D5B362}" type="parTrans" cxnId="{6FB877A7-FA62-4885-B7B4-E442B2BEC653}">
      <dgm:prSet/>
      <dgm:spPr/>
      <dgm:t>
        <a:bodyPr/>
        <a:lstStyle/>
        <a:p>
          <a:endParaRPr lang="zh-CN" altLang="en-US"/>
        </a:p>
      </dgm:t>
    </dgm:pt>
    <dgm:pt modelId="{68BB6C9A-B7F0-43A0-955B-FC8C4D4009BF}" type="sibTrans" cxnId="{6FB877A7-FA62-4885-B7B4-E442B2BEC653}">
      <dgm:prSet/>
      <dgm:spPr/>
      <dgm:t>
        <a:bodyPr/>
        <a:lstStyle/>
        <a:p>
          <a:endParaRPr lang="zh-CN" altLang="en-US"/>
        </a:p>
      </dgm:t>
    </dgm:pt>
    <dgm:pt modelId="{CBA50553-63FA-4B5A-9888-EDDBA06CA593}">
      <dgm:prSet phldrT="[Text]" phldr="0" custT="0"/>
      <dgm:spPr/>
      <dgm:t>
        <a:bodyPr vert="horz" wrap="square"/>
        <a:lstStyle>
          <a:lvl1pPr algn="l">
            <a:defRPr sz="2300"/>
          </a:lvl1pPr>
          <a:lvl2pPr marL="228600" indent="-228600" algn="l">
            <a:defRPr sz="2300"/>
          </a:lvl2pPr>
          <a:lvl3pPr marL="457200" indent="-228600" algn="l">
            <a:defRPr sz="2300"/>
          </a:lvl3pPr>
          <a:lvl4pPr marL="685800" indent="-228600" algn="l">
            <a:defRPr sz="2300"/>
          </a:lvl4pPr>
          <a:lvl5pPr marL="914400" indent="-228600" algn="l">
            <a:defRPr sz="2300"/>
          </a:lvl5pPr>
          <a:lvl6pPr marL="1143000" indent="-228600" algn="l">
            <a:defRPr sz="2300"/>
          </a:lvl6pPr>
          <a:lvl7pPr marL="1371600" indent="-228600" algn="l">
            <a:defRPr sz="2300"/>
          </a:lvl7pPr>
          <a:lvl8pPr marL="1600200" indent="-228600" algn="l">
            <a:defRPr sz="2300"/>
          </a:lvl8pPr>
          <a:lvl9pPr marL="1828800" indent="-228600" algn="l">
            <a:defRPr sz="2300"/>
          </a:lvl9pPr>
        </a:lstStyle>
        <a:p>
          <a:pPr>
            <a:lnSpc>
              <a:spcPct val="100000"/>
            </a:lnSpc>
            <a:spcBef>
              <a:spcPct val="0"/>
            </a:spcBef>
            <a:spcAft>
              <a:spcPct val="15000"/>
            </a:spcAft>
          </a:pPr>
          <a:r>
            <a:rPr lang="pl-PL" altLang="zh-CN"/>
            <a:t>możliwości: czynności podejmowane wobec dokumentu</a:t>
          </a:r>
          <a:endParaRPr lang="zh-CN" altLang="en-US"/>
        </a:p>
      </dgm:t>
    </dgm:pt>
    <dgm:pt modelId="{73E2772F-165D-4B56-ACC2-969CBF53B0A8}" type="parTrans" cxnId="{2718B5FC-9FFC-4AB8-9AA6-EF3F1F255889}">
      <dgm:prSet/>
      <dgm:spPr/>
      <dgm:t>
        <a:bodyPr/>
        <a:lstStyle/>
        <a:p>
          <a:endParaRPr lang="zh-CN" altLang="en-US"/>
        </a:p>
      </dgm:t>
    </dgm:pt>
    <dgm:pt modelId="{7BFD1607-7356-4D3D-A829-75D002A3A4B0}" type="sibTrans" cxnId="{2718B5FC-9FFC-4AB8-9AA6-EF3F1F255889}">
      <dgm:prSet/>
      <dgm:spPr/>
      <dgm:t>
        <a:bodyPr/>
        <a:lstStyle/>
        <a:p>
          <a:endParaRPr lang="zh-CN" altLang="en-US"/>
        </a:p>
      </dgm:t>
    </dgm:pt>
    <dgm:pt modelId="{8F1ED886-A4D7-4B20-8972-98AB95504BB1}">
      <dgm:prSet phldr="0" custT="0"/>
      <dgm:spPr/>
      <dgm:t>
        <a:bodyPr vert="horz" wrap="square"/>
        <a:lstStyle>
          <a:lvl1pPr algn="l">
            <a:defRPr sz="2300"/>
          </a:lvl1pPr>
          <a:lvl2pPr marL="228600" indent="-228600" algn="l">
            <a:defRPr sz="2300"/>
          </a:lvl2pPr>
          <a:lvl3pPr marL="457200" indent="-228600" algn="l">
            <a:defRPr sz="2300"/>
          </a:lvl3pPr>
          <a:lvl4pPr marL="685800" indent="-228600" algn="l">
            <a:defRPr sz="2300"/>
          </a:lvl4pPr>
          <a:lvl5pPr marL="914400" indent="-228600" algn="l">
            <a:defRPr sz="2300"/>
          </a:lvl5pPr>
          <a:lvl6pPr marL="1143000" indent="-228600" algn="l">
            <a:defRPr sz="2300"/>
          </a:lvl6pPr>
          <a:lvl7pPr marL="1371600" indent="-228600" algn="l">
            <a:defRPr sz="2300"/>
          </a:lvl7pPr>
          <a:lvl8pPr marL="1600200" indent="-228600" algn="l">
            <a:defRPr sz="2300"/>
          </a:lvl8pPr>
          <a:lvl9pPr marL="1828800" indent="-228600" algn="l">
            <a:defRPr sz="2300"/>
          </a:lvl9pPr>
        </a:lstStyle>
        <a:p>
          <a:pPr>
            <a:lnSpc>
              <a:spcPct val="100000"/>
            </a:lnSpc>
            <a:spcBef>
              <a:spcPct val="0"/>
            </a:spcBef>
            <a:spcAft>
              <a:spcPct val="15000"/>
            </a:spcAft>
          </a:pPr>
          <a:r>
            <a:rPr lang="pl-PL" altLang="zh-CN"/>
            <a:t>kolejność powstania uszkodzeń podłoża oraz innych składników dokumentu (załamania papieru, inne uszkodzenia)</a:t>
          </a:r>
        </a:p>
      </dgm:t>
    </dgm:pt>
    <dgm:pt modelId="{60F1B008-EA7F-44D3-AE91-180BDFD447E9}" type="parTrans" cxnId="{EAD753E3-97F8-46F3-A4CA-2C4051615421}">
      <dgm:prSet/>
      <dgm:spPr/>
    </dgm:pt>
    <dgm:pt modelId="{FDFC7CB0-9D70-4BBD-A5C0-A732DA2CCC44}" type="sibTrans" cxnId="{EAD753E3-97F8-46F3-A4CA-2C4051615421}">
      <dgm:prSet/>
      <dgm:spPr/>
    </dgm:pt>
    <dgm:pt modelId="{D5935282-3C7C-4F88-A1AE-C27DB8591514}" type="pres">
      <dgm:prSet presAssocID="{2E15931E-1654-4B73-89B2-8E333D9C42E0}" presName="Name0" presStyleCnt="0">
        <dgm:presLayoutVars>
          <dgm:dir/>
          <dgm:animLvl val="lvl"/>
          <dgm:resizeHandles val="exact"/>
        </dgm:presLayoutVars>
      </dgm:prSet>
      <dgm:spPr/>
      <dgm:t>
        <a:bodyPr/>
        <a:lstStyle/>
        <a:p>
          <a:endParaRPr lang="pl-PL"/>
        </a:p>
      </dgm:t>
    </dgm:pt>
    <dgm:pt modelId="{E61486FD-113E-4C87-8ADF-B1A8E2A84801}" type="pres">
      <dgm:prSet presAssocID="{90DDC401-903F-495B-A387-FFA8A45891F6}" presName="linNode" presStyleCnt="0"/>
      <dgm:spPr/>
    </dgm:pt>
    <dgm:pt modelId="{96BE2B31-D87C-43E1-BE64-4C27B13F4AA4}" type="pres">
      <dgm:prSet presAssocID="{90DDC401-903F-495B-A387-FFA8A45891F6}" presName="parentText" presStyleLbl="node1" presStyleIdx="0" presStyleCnt="2">
        <dgm:presLayoutVars>
          <dgm:chMax val="1"/>
          <dgm:bulletEnabled val="1"/>
        </dgm:presLayoutVars>
      </dgm:prSet>
      <dgm:spPr/>
      <dgm:t>
        <a:bodyPr/>
        <a:lstStyle/>
        <a:p>
          <a:endParaRPr lang="pl-PL"/>
        </a:p>
      </dgm:t>
    </dgm:pt>
    <dgm:pt modelId="{DD9406C3-FC80-4468-A55B-122D744D43F0}" type="pres">
      <dgm:prSet presAssocID="{90DDC401-903F-495B-A387-FFA8A45891F6}" presName="descendantText" presStyleLbl="alignAccFollowNode1" presStyleIdx="0" presStyleCnt="2">
        <dgm:presLayoutVars>
          <dgm:bulletEnabled val="1"/>
        </dgm:presLayoutVars>
      </dgm:prSet>
      <dgm:spPr/>
      <dgm:t>
        <a:bodyPr/>
        <a:lstStyle/>
        <a:p>
          <a:endParaRPr lang="pl-PL"/>
        </a:p>
      </dgm:t>
    </dgm:pt>
    <dgm:pt modelId="{F1941F29-E51C-4282-956D-50CFAFAEB9B8}" type="pres">
      <dgm:prSet presAssocID="{35E5E878-0907-4014-9CFA-56AEFE6C22E5}" presName="sp" presStyleCnt="0"/>
      <dgm:spPr/>
    </dgm:pt>
    <dgm:pt modelId="{B589D1EC-5156-4FB2-BB1C-8E1290A868B9}" type="pres">
      <dgm:prSet presAssocID="{A6685E83-BEEC-49B3-B40A-539E2C0D7A1A}" presName="linNode" presStyleCnt="0"/>
      <dgm:spPr/>
    </dgm:pt>
    <dgm:pt modelId="{EBD335B5-8308-49CB-9630-99D852747B1F}" type="pres">
      <dgm:prSet presAssocID="{A6685E83-BEEC-49B3-B40A-539E2C0D7A1A}" presName="parentText" presStyleLbl="node1" presStyleIdx="1" presStyleCnt="2">
        <dgm:presLayoutVars>
          <dgm:chMax val="1"/>
          <dgm:bulletEnabled val="1"/>
        </dgm:presLayoutVars>
      </dgm:prSet>
      <dgm:spPr/>
      <dgm:t>
        <a:bodyPr/>
        <a:lstStyle/>
        <a:p>
          <a:endParaRPr lang="pl-PL"/>
        </a:p>
      </dgm:t>
    </dgm:pt>
    <dgm:pt modelId="{6EB2A58E-CA03-4F76-94B6-D8FE50231963}" type="pres">
      <dgm:prSet presAssocID="{A6685E83-BEEC-49B3-B40A-539E2C0D7A1A}" presName="descendantText" presStyleLbl="alignAccFollowNode1" presStyleIdx="1" presStyleCnt="2">
        <dgm:presLayoutVars>
          <dgm:bulletEnabled val="1"/>
        </dgm:presLayoutVars>
      </dgm:prSet>
      <dgm:spPr/>
      <dgm:t>
        <a:bodyPr/>
        <a:lstStyle/>
        <a:p>
          <a:endParaRPr lang="pl-PL"/>
        </a:p>
      </dgm:t>
    </dgm:pt>
  </dgm:ptLst>
  <dgm:cxnLst>
    <dgm:cxn modelId="{6771D57D-9624-4295-876C-F32F9EED5AEB}" srcId="{2E15931E-1654-4B73-89B2-8E333D9C42E0}" destId="{90DDC401-903F-495B-A387-FFA8A45891F6}" srcOrd="0" destOrd="0" parTransId="{C8BB0B8A-C63A-4F83-B8DD-3A7CE259E4EE}" sibTransId="{35E5E878-0907-4014-9CFA-56AEFE6C22E5}"/>
    <dgm:cxn modelId="{2718B5FC-9FFC-4AB8-9AA6-EF3F1F255889}" srcId="{A6685E83-BEEC-49B3-B40A-539E2C0D7A1A}" destId="{CBA50553-63FA-4B5A-9888-EDDBA06CA593}" srcOrd="0" destOrd="0" parTransId="{73E2772F-165D-4B56-ACC2-969CBF53B0A8}" sibTransId="{7BFD1607-7356-4D3D-A829-75D002A3A4B0}"/>
    <dgm:cxn modelId="{0A9F34CE-B0EA-409A-8B72-6C0FB3B1DA6A}" srcId="{90DDC401-903F-495B-A387-FFA8A45891F6}" destId="{E08CEB0C-E37F-4DCA-A8EA-4B2CD3AD7754}" srcOrd="0" destOrd="0" parTransId="{FB4BCC77-44E9-4065-8A2F-90CD32DE34E3}" sibTransId="{41FED480-3E2E-47A2-B997-02D527BC8082}"/>
    <dgm:cxn modelId="{87370A61-BE23-4C0D-8B27-D76DF0D07221}" type="presOf" srcId="{8F1ED886-A4D7-4B20-8972-98AB95504BB1}" destId="{6EB2A58E-CA03-4F76-94B6-D8FE50231963}" srcOrd="0" destOrd="1" presId="urn:microsoft.com/office/officeart/2005/8/layout/vList5"/>
    <dgm:cxn modelId="{50BF3E92-F51F-431B-A784-26C55692E16C}" type="presOf" srcId="{CBA50553-63FA-4B5A-9888-EDDBA06CA593}" destId="{6EB2A58E-CA03-4F76-94B6-D8FE50231963}" srcOrd="0" destOrd="0" presId="urn:microsoft.com/office/officeart/2005/8/layout/vList5"/>
    <dgm:cxn modelId="{EAD753E3-97F8-46F3-A4CA-2C4051615421}" srcId="{A6685E83-BEEC-49B3-B40A-539E2C0D7A1A}" destId="{8F1ED886-A4D7-4B20-8972-98AB95504BB1}" srcOrd="1" destOrd="0" parTransId="{60F1B008-EA7F-44D3-AE91-180BDFD447E9}" sibTransId="{FDFC7CB0-9D70-4BBD-A5C0-A732DA2CCC44}"/>
    <dgm:cxn modelId="{476E97F6-178D-4CF6-AA99-7D114CC5A6EB}" type="presOf" srcId="{E08CEB0C-E37F-4DCA-A8EA-4B2CD3AD7754}" destId="{DD9406C3-FC80-4468-A55B-122D744D43F0}" srcOrd="0" destOrd="0" presId="urn:microsoft.com/office/officeart/2005/8/layout/vList5"/>
    <dgm:cxn modelId="{8085A1EE-866C-45AC-ABDE-C97AB4E43B4C}" type="presOf" srcId="{D4F46680-0BFB-43AA-BF6C-CFFA88A028C8}" destId="{DD9406C3-FC80-4468-A55B-122D744D43F0}" srcOrd="0" destOrd="1" presId="urn:microsoft.com/office/officeart/2005/8/layout/vList5"/>
    <dgm:cxn modelId="{6FB877A7-FA62-4885-B7B4-E442B2BEC653}" srcId="{2E15931E-1654-4B73-89B2-8E333D9C42E0}" destId="{A6685E83-BEEC-49B3-B40A-539E2C0D7A1A}" srcOrd="1" destOrd="0" parTransId="{FECC43A3-D59E-4EE1-9557-8FBB90D5B362}" sibTransId="{68BB6C9A-B7F0-43A0-955B-FC8C4D4009BF}"/>
    <dgm:cxn modelId="{6C8EF076-7BAE-440C-BDA8-A938FA45353A}" type="presOf" srcId="{2E15931E-1654-4B73-89B2-8E333D9C42E0}" destId="{D5935282-3C7C-4F88-A1AE-C27DB8591514}" srcOrd="0" destOrd="0" presId="urn:microsoft.com/office/officeart/2005/8/layout/vList5"/>
    <dgm:cxn modelId="{323581DF-C124-4C66-B245-BA92D225733F}" srcId="{90DDC401-903F-495B-A387-FFA8A45891F6}" destId="{D4F46680-0BFB-43AA-BF6C-CFFA88A028C8}" srcOrd="1" destOrd="0" parTransId="{579894B0-4F7B-4A21-A960-52B2BE108B87}" sibTransId="{31B84F52-2BA9-4B58-9EFD-FF3AF2819D52}"/>
    <dgm:cxn modelId="{CFBE077F-1E71-40B7-8412-81D66190F386}" type="presOf" srcId="{90DDC401-903F-495B-A387-FFA8A45891F6}" destId="{96BE2B31-D87C-43E1-BE64-4C27B13F4AA4}" srcOrd="0" destOrd="0" presId="urn:microsoft.com/office/officeart/2005/8/layout/vList5"/>
    <dgm:cxn modelId="{ECF04848-D6DB-4D47-9162-796B7B904612}" type="presOf" srcId="{A6685E83-BEEC-49B3-B40A-539E2C0D7A1A}" destId="{EBD335B5-8308-49CB-9630-99D852747B1F}" srcOrd="0" destOrd="0" presId="urn:microsoft.com/office/officeart/2005/8/layout/vList5"/>
    <dgm:cxn modelId="{0E9B4F09-FD3F-4A66-91C3-D8756212D7C6}" type="presParOf" srcId="{D5935282-3C7C-4F88-A1AE-C27DB8591514}" destId="{E61486FD-113E-4C87-8ADF-B1A8E2A84801}" srcOrd="0" destOrd="0" presId="urn:microsoft.com/office/officeart/2005/8/layout/vList5"/>
    <dgm:cxn modelId="{11DC4CDB-B6B4-4BA6-B605-D6BC85EB32E2}" type="presParOf" srcId="{E61486FD-113E-4C87-8ADF-B1A8E2A84801}" destId="{96BE2B31-D87C-43E1-BE64-4C27B13F4AA4}" srcOrd="0" destOrd="0" presId="urn:microsoft.com/office/officeart/2005/8/layout/vList5"/>
    <dgm:cxn modelId="{8495BC9E-4463-4C46-BB50-01BF0854E69D}" type="presParOf" srcId="{E61486FD-113E-4C87-8ADF-B1A8E2A84801}" destId="{DD9406C3-FC80-4468-A55B-122D744D43F0}" srcOrd="1" destOrd="0" presId="urn:microsoft.com/office/officeart/2005/8/layout/vList5"/>
    <dgm:cxn modelId="{F9BF8258-5EDF-40C6-9534-9FB24AE1A110}" type="presParOf" srcId="{D5935282-3C7C-4F88-A1AE-C27DB8591514}" destId="{F1941F29-E51C-4282-956D-50CFAFAEB9B8}" srcOrd="1" destOrd="0" presId="urn:microsoft.com/office/officeart/2005/8/layout/vList5"/>
    <dgm:cxn modelId="{6A80E711-DC7C-4B07-914F-14286BBF8986}" type="presParOf" srcId="{D5935282-3C7C-4F88-A1AE-C27DB8591514}" destId="{B589D1EC-5156-4FB2-BB1C-8E1290A868B9}" srcOrd="2" destOrd="0" presId="urn:microsoft.com/office/officeart/2005/8/layout/vList5"/>
    <dgm:cxn modelId="{095533A9-D998-4058-A031-36F094F05C55}" type="presParOf" srcId="{B589D1EC-5156-4FB2-BB1C-8E1290A868B9}" destId="{EBD335B5-8308-49CB-9630-99D852747B1F}" srcOrd="0" destOrd="0" presId="urn:microsoft.com/office/officeart/2005/8/layout/vList5"/>
    <dgm:cxn modelId="{92C3B2DB-160A-48B0-87F7-E6D5654B8F03}" type="presParOf" srcId="{B589D1EC-5156-4FB2-BB1C-8E1290A868B9}" destId="{6EB2A58E-CA03-4F76-94B6-D8FE50231963}"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E15931E-1654-4B73-89B2-8E333D9C42E0}" type="doc">
      <dgm:prSet loTypeId="urn:microsoft.com/office/officeart/2005/8/layout/vList5" loCatId="list" qsTypeId="urn:microsoft.com/office/officeart/2005/8/quickstyle/simple1#3" qsCatId="simple" csTypeId="urn:microsoft.com/office/officeart/2005/8/colors/accent2_2#3" csCatId="accent1" phldr="0"/>
      <dgm:spPr/>
      <dgm:t>
        <a:bodyPr/>
        <a:lstStyle/>
        <a:p>
          <a:endParaRPr lang="zh-CN" altLang="en-US"/>
        </a:p>
      </dgm:t>
    </dgm:pt>
    <dgm:pt modelId="{90DDC401-903F-495B-A387-FFA8A45891F6}">
      <dgm:prSet phldrT="[Text]" phldr="0" custT="0"/>
      <dgm:spPr/>
      <dgm:t>
        <a:bodyPr vert="horz" wrap="square"/>
        <a:lstStyle>
          <a:lvl1pPr algn="ctr">
            <a:defRPr sz="3600"/>
          </a:lvl1pPr>
          <a:lvl2pPr marL="285750" indent="-285750" algn="ctr">
            <a:defRPr sz="2800"/>
          </a:lvl2pPr>
          <a:lvl3pPr marL="571500" indent="-285750" algn="ctr">
            <a:defRPr sz="2800"/>
          </a:lvl3pPr>
          <a:lvl4pPr marL="857250" indent="-285750" algn="ctr">
            <a:defRPr sz="2800"/>
          </a:lvl4pPr>
          <a:lvl5pPr marL="1143000" indent="-285750" algn="ctr">
            <a:defRPr sz="2800"/>
          </a:lvl5pPr>
          <a:lvl6pPr marL="1428750" indent="-285750" algn="ctr">
            <a:defRPr sz="2800"/>
          </a:lvl6pPr>
          <a:lvl7pPr marL="1714500" indent="-285750" algn="ctr">
            <a:defRPr sz="2800"/>
          </a:lvl7pPr>
          <a:lvl8pPr marL="2000250" indent="-285750" algn="ctr">
            <a:defRPr sz="2800"/>
          </a:lvl8pPr>
          <a:lvl9pPr marL="2286000" indent="-285750" algn="ctr">
            <a:defRPr sz="2800"/>
          </a:lvl9pPr>
        </a:lstStyle>
        <a:p>
          <a:pPr>
            <a:lnSpc>
              <a:spcPct val="100000"/>
            </a:lnSpc>
            <a:spcBef>
              <a:spcPct val="0"/>
            </a:spcBef>
            <a:spcAft>
              <a:spcPct val="35000"/>
            </a:spcAft>
          </a:pPr>
          <a:r>
            <a:rPr lang="pl-PL" altLang="zh-CN"/>
            <a:t>badania identyfikacyjne</a:t>
          </a:r>
        </a:p>
      </dgm:t>
    </dgm:pt>
    <dgm:pt modelId="{C8BB0B8A-C63A-4F83-B8DD-3A7CE259E4EE}" type="parTrans" cxnId="{9305A36C-BA84-4088-B2AA-E9BDD78764BF}">
      <dgm:prSet/>
      <dgm:spPr/>
      <dgm:t>
        <a:bodyPr/>
        <a:lstStyle/>
        <a:p>
          <a:endParaRPr lang="zh-CN" altLang="en-US"/>
        </a:p>
      </dgm:t>
    </dgm:pt>
    <dgm:pt modelId="{35E5E878-0907-4014-9CFA-56AEFE6C22E5}" type="sibTrans" cxnId="{9305A36C-BA84-4088-B2AA-E9BDD78764BF}">
      <dgm:prSet/>
      <dgm:spPr/>
      <dgm:t>
        <a:bodyPr/>
        <a:lstStyle/>
        <a:p>
          <a:endParaRPr lang="zh-CN" altLang="en-US"/>
        </a:p>
      </dgm:t>
    </dgm:pt>
    <dgm:pt modelId="{E08CEB0C-E37F-4DCA-A8EA-4B2CD3AD7754}">
      <dgm:prSet phldrT="[Text]" phldr="0" custT="0"/>
      <dgm:spPr/>
      <dgm:t>
        <a:bodyPr vert="horz" wrap="square"/>
        <a:lstStyle>
          <a:lvl1pPr algn="l">
            <a:defRPr sz="2500"/>
          </a:lvl1pPr>
          <a:lvl2pPr marL="228600" indent="-228600" algn="l">
            <a:defRPr sz="2500"/>
          </a:lvl2pPr>
          <a:lvl3pPr marL="457200" indent="-228600" algn="l">
            <a:defRPr sz="2500"/>
          </a:lvl3pPr>
          <a:lvl4pPr marL="685800" indent="-228600" algn="l">
            <a:defRPr sz="2500"/>
          </a:lvl4pPr>
          <a:lvl5pPr marL="914400" indent="-228600" algn="l">
            <a:defRPr sz="2500"/>
          </a:lvl5pPr>
          <a:lvl6pPr marL="1143000" indent="-228600" algn="l">
            <a:defRPr sz="2500"/>
          </a:lvl6pPr>
          <a:lvl7pPr marL="1371600" indent="-228600" algn="l">
            <a:defRPr sz="2500"/>
          </a:lvl7pPr>
          <a:lvl8pPr marL="1600200" indent="-228600" algn="l">
            <a:defRPr sz="2500"/>
          </a:lvl8pPr>
          <a:lvl9pPr marL="1828800" indent="-228600" algn="l">
            <a:defRPr sz="2500"/>
          </a:lvl9pPr>
        </a:lstStyle>
        <a:p>
          <a:pPr>
            <a:lnSpc>
              <a:spcPct val="100000"/>
            </a:lnSpc>
            <a:spcBef>
              <a:spcPct val="0"/>
            </a:spcBef>
            <a:spcAft>
              <a:spcPct val="15000"/>
            </a:spcAft>
          </a:pPr>
          <a:r>
            <a:rPr lang="pl-PL" altLang="zh-CN"/>
            <a:t>przykład: czy materiałem kryjącym jest pasta długopisowa?</a:t>
          </a:r>
          <a:endParaRPr lang="zh-CN" altLang="en-US"/>
        </a:p>
      </dgm:t>
    </dgm:pt>
    <dgm:pt modelId="{FB4BCC77-44E9-4065-8A2F-90CD32DE34E3}" type="parTrans" cxnId="{D9F89252-A004-4E64-82E6-43FEFE9B1F63}">
      <dgm:prSet/>
      <dgm:spPr/>
      <dgm:t>
        <a:bodyPr/>
        <a:lstStyle/>
        <a:p>
          <a:endParaRPr lang="zh-CN" altLang="en-US"/>
        </a:p>
      </dgm:t>
    </dgm:pt>
    <dgm:pt modelId="{41FED480-3E2E-47A2-B997-02D527BC8082}" type="sibTrans" cxnId="{D9F89252-A004-4E64-82E6-43FEFE9B1F63}">
      <dgm:prSet/>
      <dgm:spPr/>
      <dgm:t>
        <a:bodyPr/>
        <a:lstStyle/>
        <a:p>
          <a:endParaRPr lang="zh-CN" altLang="en-US"/>
        </a:p>
      </dgm:t>
    </dgm:pt>
    <dgm:pt modelId="{A6685E83-BEEC-49B3-B40A-539E2C0D7A1A}">
      <dgm:prSet phldrT="[Text]" phldr="0" custT="0"/>
      <dgm:spPr/>
      <dgm:t>
        <a:bodyPr vert="horz" wrap="square"/>
        <a:lstStyle>
          <a:lvl1pPr algn="ctr">
            <a:defRPr sz="3600"/>
          </a:lvl1pPr>
          <a:lvl2pPr marL="285750" indent="-285750" algn="ctr">
            <a:defRPr sz="2800"/>
          </a:lvl2pPr>
          <a:lvl3pPr marL="571500" indent="-285750" algn="ctr">
            <a:defRPr sz="2800"/>
          </a:lvl3pPr>
          <a:lvl4pPr marL="857250" indent="-285750" algn="ctr">
            <a:defRPr sz="2800"/>
          </a:lvl4pPr>
          <a:lvl5pPr marL="1143000" indent="-285750" algn="ctr">
            <a:defRPr sz="2800"/>
          </a:lvl5pPr>
          <a:lvl6pPr marL="1428750" indent="-285750" algn="ctr">
            <a:defRPr sz="2800"/>
          </a:lvl6pPr>
          <a:lvl7pPr marL="1714500" indent="-285750" algn="ctr">
            <a:defRPr sz="2800"/>
          </a:lvl7pPr>
          <a:lvl8pPr marL="2000250" indent="-285750" algn="ctr">
            <a:defRPr sz="2800"/>
          </a:lvl8pPr>
          <a:lvl9pPr marL="2286000" indent="-285750" algn="ctr">
            <a:defRPr sz="2800"/>
          </a:lvl9pPr>
        </a:lstStyle>
        <a:p>
          <a:pPr>
            <a:lnSpc>
              <a:spcPct val="100000"/>
            </a:lnSpc>
            <a:spcBef>
              <a:spcPct val="0"/>
            </a:spcBef>
            <a:spcAft>
              <a:spcPct val="35000"/>
            </a:spcAft>
          </a:pPr>
          <a:r>
            <a:rPr lang="pl-PL" altLang="zh-CN"/>
            <a:t>badania klasyfikacyjne</a:t>
          </a:r>
        </a:p>
      </dgm:t>
    </dgm:pt>
    <dgm:pt modelId="{FECC43A3-D59E-4EE1-9557-8FBB90D5B362}" type="parTrans" cxnId="{A5832FB8-DCEF-49BA-AC55-93B5BA023C76}">
      <dgm:prSet/>
      <dgm:spPr/>
      <dgm:t>
        <a:bodyPr/>
        <a:lstStyle/>
        <a:p>
          <a:endParaRPr lang="zh-CN" altLang="en-US"/>
        </a:p>
      </dgm:t>
    </dgm:pt>
    <dgm:pt modelId="{68BB6C9A-B7F0-43A0-955B-FC8C4D4009BF}" type="sibTrans" cxnId="{A5832FB8-DCEF-49BA-AC55-93B5BA023C76}">
      <dgm:prSet/>
      <dgm:spPr/>
      <dgm:t>
        <a:bodyPr/>
        <a:lstStyle/>
        <a:p>
          <a:endParaRPr lang="zh-CN" altLang="en-US"/>
        </a:p>
      </dgm:t>
    </dgm:pt>
    <dgm:pt modelId="{CBA50553-63FA-4B5A-9888-EDDBA06CA593}">
      <dgm:prSet phldrT="[Text]" phldr="0" custT="0"/>
      <dgm:spPr/>
      <dgm:t>
        <a:bodyPr vert="horz" wrap="square"/>
        <a:lstStyle>
          <a:lvl1pPr algn="l">
            <a:defRPr sz="2500"/>
          </a:lvl1pPr>
          <a:lvl2pPr marL="228600" indent="-228600" algn="l">
            <a:defRPr sz="2500"/>
          </a:lvl2pPr>
          <a:lvl3pPr marL="457200" indent="-228600" algn="l">
            <a:defRPr sz="2500"/>
          </a:lvl3pPr>
          <a:lvl4pPr marL="685800" indent="-228600" algn="l">
            <a:defRPr sz="2500"/>
          </a:lvl4pPr>
          <a:lvl5pPr marL="914400" indent="-228600" algn="l">
            <a:defRPr sz="2500"/>
          </a:lvl5pPr>
          <a:lvl6pPr marL="1143000" indent="-228600" algn="l">
            <a:defRPr sz="2500"/>
          </a:lvl6pPr>
          <a:lvl7pPr marL="1371600" indent="-228600" algn="l">
            <a:defRPr sz="2500"/>
          </a:lvl7pPr>
          <a:lvl8pPr marL="1600200" indent="-228600" algn="l">
            <a:defRPr sz="2500"/>
          </a:lvl8pPr>
          <a:lvl9pPr marL="1828800" indent="-228600" algn="l">
            <a:defRPr sz="2500"/>
          </a:lvl9pPr>
        </a:lstStyle>
        <a:p>
          <a:pPr>
            <a:lnSpc>
              <a:spcPct val="100000"/>
            </a:lnSpc>
            <a:spcBef>
              <a:spcPct val="0"/>
            </a:spcBef>
            <a:spcAft>
              <a:spcPct val="15000"/>
            </a:spcAft>
          </a:pPr>
          <a:r>
            <a:rPr lang="pl-PL" altLang="zh-CN"/>
            <a:t>możliwości: rodzaj materiału, barwa materiału, rodzaj narzędzia pisarskiego, producent (rzadko)</a:t>
          </a:r>
          <a:endParaRPr lang="zh-CN" altLang="en-US"/>
        </a:p>
      </dgm:t>
    </dgm:pt>
    <dgm:pt modelId="{73E2772F-165D-4B56-ACC2-969CBF53B0A8}" type="parTrans" cxnId="{442831CC-6CF2-4575-920F-779B44F66283}">
      <dgm:prSet/>
      <dgm:spPr/>
      <dgm:t>
        <a:bodyPr/>
        <a:lstStyle/>
        <a:p>
          <a:endParaRPr lang="zh-CN" altLang="en-US"/>
        </a:p>
      </dgm:t>
    </dgm:pt>
    <dgm:pt modelId="{7BFD1607-7356-4D3D-A829-75D002A3A4B0}" type="sibTrans" cxnId="{442831CC-6CF2-4575-920F-779B44F66283}">
      <dgm:prSet/>
      <dgm:spPr/>
      <dgm:t>
        <a:bodyPr/>
        <a:lstStyle/>
        <a:p>
          <a:endParaRPr lang="zh-CN" altLang="en-US"/>
        </a:p>
      </dgm:t>
    </dgm:pt>
    <dgm:pt modelId="{C8DDDFA1-AF37-4444-AAEB-D51CEE212719}">
      <dgm:prSet phldrT="[Text]" phldr="0" custT="0"/>
      <dgm:spPr/>
      <dgm:t>
        <a:bodyPr vert="horz" wrap="square"/>
        <a:lstStyle>
          <a:lvl1pPr algn="ctr">
            <a:defRPr sz="3600"/>
          </a:lvl1pPr>
          <a:lvl2pPr marL="285750" indent="-285750" algn="ctr">
            <a:defRPr sz="2800"/>
          </a:lvl2pPr>
          <a:lvl3pPr marL="571500" indent="-285750" algn="ctr">
            <a:defRPr sz="2800"/>
          </a:lvl3pPr>
          <a:lvl4pPr marL="857250" indent="-285750" algn="ctr">
            <a:defRPr sz="2800"/>
          </a:lvl4pPr>
          <a:lvl5pPr marL="1143000" indent="-285750" algn="ctr">
            <a:defRPr sz="2800"/>
          </a:lvl5pPr>
          <a:lvl6pPr marL="1428750" indent="-285750" algn="ctr">
            <a:defRPr sz="2800"/>
          </a:lvl6pPr>
          <a:lvl7pPr marL="1714500" indent="-285750" algn="ctr">
            <a:defRPr sz="2800"/>
          </a:lvl7pPr>
          <a:lvl8pPr marL="2000250" indent="-285750" algn="ctr">
            <a:defRPr sz="2800"/>
          </a:lvl8pPr>
          <a:lvl9pPr marL="2286000" indent="-285750" algn="ctr">
            <a:defRPr sz="2800"/>
          </a:lvl9pPr>
        </a:lstStyle>
        <a:p>
          <a:pPr>
            <a:lnSpc>
              <a:spcPct val="100000"/>
            </a:lnSpc>
            <a:spcBef>
              <a:spcPct val="0"/>
            </a:spcBef>
            <a:spcAft>
              <a:spcPct val="35000"/>
            </a:spcAft>
          </a:pPr>
          <a:r>
            <a:rPr lang="pl-PL" altLang="zh-CN"/>
            <a:t>badania indywidualizacyjne</a:t>
          </a:r>
        </a:p>
      </dgm:t>
    </dgm:pt>
    <dgm:pt modelId="{26EA520A-5891-4EBA-B2AD-1840663D8C07}" type="parTrans" cxnId="{AEF11813-FA9A-43D9-985A-36C7E8447F55}">
      <dgm:prSet/>
      <dgm:spPr/>
      <dgm:t>
        <a:bodyPr/>
        <a:lstStyle/>
        <a:p>
          <a:endParaRPr lang="zh-CN" altLang="en-US"/>
        </a:p>
      </dgm:t>
    </dgm:pt>
    <dgm:pt modelId="{CE2287C8-6424-4771-88FD-4DADE15C5A04}" type="sibTrans" cxnId="{AEF11813-FA9A-43D9-985A-36C7E8447F55}">
      <dgm:prSet/>
      <dgm:spPr/>
      <dgm:t>
        <a:bodyPr/>
        <a:lstStyle/>
        <a:p>
          <a:endParaRPr lang="zh-CN" altLang="en-US"/>
        </a:p>
      </dgm:t>
    </dgm:pt>
    <dgm:pt modelId="{5AA02751-379E-46DB-884A-F23ACBC498EE}">
      <dgm:prSet phldrT="[Text]" phldr="0" custT="0"/>
      <dgm:spPr/>
      <dgm:t>
        <a:bodyPr vert="horz" wrap="square"/>
        <a:lstStyle>
          <a:lvl1pPr algn="l">
            <a:defRPr sz="2500"/>
          </a:lvl1pPr>
          <a:lvl2pPr marL="228600" indent="-228600" algn="l">
            <a:defRPr sz="2500"/>
          </a:lvl2pPr>
          <a:lvl3pPr marL="457200" indent="-228600" algn="l">
            <a:defRPr sz="2500"/>
          </a:lvl3pPr>
          <a:lvl4pPr marL="685800" indent="-228600" algn="l">
            <a:defRPr sz="2500"/>
          </a:lvl4pPr>
          <a:lvl5pPr marL="914400" indent="-228600" algn="l">
            <a:defRPr sz="2500"/>
          </a:lvl5pPr>
          <a:lvl6pPr marL="1143000" indent="-228600" algn="l">
            <a:defRPr sz="2500"/>
          </a:lvl6pPr>
          <a:lvl7pPr marL="1371600" indent="-228600" algn="l">
            <a:defRPr sz="2500"/>
          </a:lvl7pPr>
          <a:lvl8pPr marL="1600200" indent="-228600" algn="l">
            <a:defRPr sz="2500"/>
          </a:lvl8pPr>
          <a:lvl9pPr marL="1828800" indent="-228600" algn="l">
            <a:defRPr sz="2500"/>
          </a:lvl9pPr>
        </a:lstStyle>
        <a:p>
          <a:pPr>
            <a:lnSpc>
              <a:spcPct val="100000"/>
            </a:lnSpc>
            <a:spcBef>
              <a:spcPct val="0"/>
            </a:spcBef>
            <a:spcAft>
              <a:spcPct val="15000"/>
            </a:spcAft>
          </a:pPr>
          <a:r>
            <a:rPr lang="pl-PL" altLang="zh-CN"/>
            <a:t>właściwości fizyko-chemiczne narzędzia pisarskiego</a:t>
          </a:r>
          <a:endParaRPr lang="zh-CN" altLang="en-US"/>
        </a:p>
      </dgm:t>
    </dgm:pt>
    <dgm:pt modelId="{D0D77647-95BE-4607-B2F0-006D9CAB8F0E}" type="parTrans" cxnId="{7102F5DF-E286-43FD-B5E3-4663FCB0D941}">
      <dgm:prSet/>
      <dgm:spPr/>
      <dgm:t>
        <a:bodyPr/>
        <a:lstStyle/>
        <a:p>
          <a:endParaRPr lang="zh-CN" altLang="en-US"/>
        </a:p>
      </dgm:t>
    </dgm:pt>
    <dgm:pt modelId="{3DBF6B9F-A188-4D67-ABE8-0633561FA9E5}" type="sibTrans" cxnId="{7102F5DF-E286-43FD-B5E3-4663FCB0D941}">
      <dgm:prSet/>
      <dgm:spPr/>
      <dgm:t>
        <a:bodyPr/>
        <a:lstStyle/>
        <a:p>
          <a:endParaRPr lang="zh-CN" altLang="en-US"/>
        </a:p>
      </dgm:t>
    </dgm:pt>
    <dgm:pt modelId="{ACCE272F-BB6B-4D79-AF61-039D5FFB9D13}">
      <dgm:prSet phldr="0" custT="0"/>
      <dgm:spPr/>
      <dgm:t>
        <a:bodyPr vert="horz" wrap="square"/>
        <a:lstStyle>
          <a:lvl1pPr algn="l">
            <a:defRPr sz="2500"/>
          </a:lvl1pPr>
          <a:lvl2pPr marL="228600" indent="-228600" algn="l">
            <a:defRPr sz="2500"/>
          </a:lvl2pPr>
          <a:lvl3pPr marL="457200" indent="-228600" algn="l">
            <a:defRPr sz="2500"/>
          </a:lvl3pPr>
          <a:lvl4pPr marL="685800" indent="-228600" algn="l">
            <a:defRPr sz="2500"/>
          </a:lvl4pPr>
          <a:lvl5pPr marL="914400" indent="-228600" algn="l">
            <a:defRPr sz="2500"/>
          </a:lvl5pPr>
          <a:lvl6pPr marL="1143000" indent="-228600" algn="l">
            <a:defRPr sz="2500"/>
          </a:lvl6pPr>
          <a:lvl7pPr marL="1371600" indent="-228600" algn="l">
            <a:defRPr sz="2500"/>
          </a:lvl7pPr>
          <a:lvl8pPr marL="1600200" indent="-228600" algn="l">
            <a:defRPr sz="2500"/>
          </a:lvl8pPr>
          <a:lvl9pPr marL="1828800" indent="-228600" algn="l">
            <a:defRPr sz="2500"/>
          </a:lvl9pPr>
        </a:lstStyle>
        <a:p>
          <a:pPr>
            <a:lnSpc>
              <a:spcPct val="100000"/>
            </a:lnSpc>
            <a:spcBef>
              <a:spcPct val="0"/>
            </a:spcBef>
            <a:spcAft>
              <a:spcPct val="15000"/>
            </a:spcAft>
          </a:pPr>
          <a:r>
            <a:rPr lang="pl-PL" altLang="zh-CN"/>
            <a:t>możliwe zróżnicowanie, ale nie indywidualizacja!</a:t>
          </a:r>
        </a:p>
      </dgm:t>
    </dgm:pt>
    <dgm:pt modelId="{761E8DCE-7FB4-4F98-AF55-9D6E36D773EB}" type="parTrans" cxnId="{6D34692E-39EB-4077-8657-A1E5CEE10F40}">
      <dgm:prSet/>
      <dgm:spPr/>
    </dgm:pt>
    <dgm:pt modelId="{9C0A4785-6435-4E13-B897-B52F80F488A2}" type="sibTrans" cxnId="{6D34692E-39EB-4077-8657-A1E5CEE10F40}">
      <dgm:prSet/>
      <dgm:spPr/>
    </dgm:pt>
    <dgm:pt modelId="{D5935282-3C7C-4F88-A1AE-C27DB8591514}" type="pres">
      <dgm:prSet presAssocID="{2E15931E-1654-4B73-89B2-8E333D9C42E0}" presName="Name0" presStyleCnt="0">
        <dgm:presLayoutVars>
          <dgm:dir/>
          <dgm:animLvl val="lvl"/>
          <dgm:resizeHandles val="exact"/>
        </dgm:presLayoutVars>
      </dgm:prSet>
      <dgm:spPr/>
      <dgm:t>
        <a:bodyPr/>
        <a:lstStyle/>
        <a:p>
          <a:endParaRPr lang="pl-PL"/>
        </a:p>
      </dgm:t>
    </dgm:pt>
    <dgm:pt modelId="{E61486FD-113E-4C87-8ADF-B1A8E2A84801}" type="pres">
      <dgm:prSet presAssocID="{90DDC401-903F-495B-A387-FFA8A45891F6}" presName="linNode" presStyleCnt="0"/>
      <dgm:spPr/>
    </dgm:pt>
    <dgm:pt modelId="{96BE2B31-D87C-43E1-BE64-4C27B13F4AA4}" type="pres">
      <dgm:prSet presAssocID="{90DDC401-903F-495B-A387-FFA8A45891F6}" presName="parentText" presStyleLbl="node1" presStyleIdx="0" presStyleCnt="3">
        <dgm:presLayoutVars>
          <dgm:chMax val="1"/>
          <dgm:bulletEnabled val="1"/>
        </dgm:presLayoutVars>
      </dgm:prSet>
      <dgm:spPr/>
      <dgm:t>
        <a:bodyPr/>
        <a:lstStyle/>
        <a:p>
          <a:endParaRPr lang="pl-PL"/>
        </a:p>
      </dgm:t>
    </dgm:pt>
    <dgm:pt modelId="{DD9406C3-FC80-4468-A55B-122D744D43F0}" type="pres">
      <dgm:prSet presAssocID="{90DDC401-903F-495B-A387-FFA8A45891F6}" presName="descendantText" presStyleLbl="alignAccFollowNode1" presStyleIdx="0" presStyleCnt="3">
        <dgm:presLayoutVars>
          <dgm:bulletEnabled val="1"/>
        </dgm:presLayoutVars>
      </dgm:prSet>
      <dgm:spPr/>
      <dgm:t>
        <a:bodyPr/>
        <a:lstStyle/>
        <a:p>
          <a:endParaRPr lang="pl-PL"/>
        </a:p>
      </dgm:t>
    </dgm:pt>
    <dgm:pt modelId="{F1941F29-E51C-4282-956D-50CFAFAEB9B8}" type="pres">
      <dgm:prSet presAssocID="{35E5E878-0907-4014-9CFA-56AEFE6C22E5}" presName="sp" presStyleCnt="0"/>
      <dgm:spPr/>
    </dgm:pt>
    <dgm:pt modelId="{B589D1EC-5156-4FB2-BB1C-8E1290A868B9}" type="pres">
      <dgm:prSet presAssocID="{A6685E83-BEEC-49B3-B40A-539E2C0D7A1A}" presName="linNode" presStyleCnt="0"/>
      <dgm:spPr/>
    </dgm:pt>
    <dgm:pt modelId="{EBD335B5-8308-49CB-9630-99D852747B1F}" type="pres">
      <dgm:prSet presAssocID="{A6685E83-BEEC-49B3-B40A-539E2C0D7A1A}" presName="parentText" presStyleLbl="node1" presStyleIdx="1" presStyleCnt="3">
        <dgm:presLayoutVars>
          <dgm:chMax val="1"/>
          <dgm:bulletEnabled val="1"/>
        </dgm:presLayoutVars>
      </dgm:prSet>
      <dgm:spPr/>
      <dgm:t>
        <a:bodyPr/>
        <a:lstStyle/>
        <a:p>
          <a:endParaRPr lang="pl-PL"/>
        </a:p>
      </dgm:t>
    </dgm:pt>
    <dgm:pt modelId="{6EB2A58E-CA03-4F76-94B6-D8FE50231963}" type="pres">
      <dgm:prSet presAssocID="{A6685E83-BEEC-49B3-B40A-539E2C0D7A1A}" presName="descendantText" presStyleLbl="alignAccFollowNode1" presStyleIdx="1" presStyleCnt="3">
        <dgm:presLayoutVars>
          <dgm:bulletEnabled val="1"/>
        </dgm:presLayoutVars>
      </dgm:prSet>
      <dgm:spPr/>
      <dgm:t>
        <a:bodyPr/>
        <a:lstStyle/>
        <a:p>
          <a:endParaRPr lang="pl-PL"/>
        </a:p>
      </dgm:t>
    </dgm:pt>
    <dgm:pt modelId="{A76EE5BB-CBA4-4DD9-BFB7-3F3F246C9BF0}" type="pres">
      <dgm:prSet presAssocID="{68BB6C9A-B7F0-43A0-955B-FC8C4D4009BF}" presName="sp" presStyleCnt="0"/>
      <dgm:spPr/>
    </dgm:pt>
    <dgm:pt modelId="{2BB2A428-FB05-47E5-AC5F-C6A7936A9AC0}" type="pres">
      <dgm:prSet presAssocID="{C8DDDFA1-AF37-4444-AAEB-D51CEE212719}" presName="linNode" presStyleCnt="0"/>
      <dgm:spPr/>
    </dgm:pt>
    <dgm:pt modelId="{B093CE78-670B-40EB-95CF-315E334D550F}" type="pres">
      <dgm:prSet presAssocID="{C8DDDFA1-AF37-4444-AAEB-D51CEE212719}" presName="parentText" presStyleLbl="node1" presStyleIdx="2" presStyleCnt="3">
        <dgm:presLayoutVars>
          <dgm:chMax val="1"/>
          <dgm:bulletEnabled val="1"/>
        </dgm:presLayoutVars>
      </dgm:prSet>
      <dgm:spPr/>
      <dgm:t>
        <a:bodyPr/>
        <a:lstStyle/>
        <a:p>
          <a:endParaRPr lang="pl-PL"/>
        </a:p>
      </dgm:t>
    </dgm:pt>
    <dgm:pt modelId="{64028F0D-BE57-4642-92F7-303D4E45C524}" type="pres">
      <dgm:prSet presAssocID="{C8DDDFA1-AF37-4444-AAEB-D51CEE212719}" presName="descendantText" presStyleLbl="alignAccFollowNode1" presStyleIdx="2" presStyleCnt="3">
        <dgm:presLayoutVars>
          <dgm:bulletEnabled val="1"/>
        </dgm:presLayoutVars>
      </dgm:prSet>
      <dgm:spPr/>
      <dgm:t>
        <a:bodyPr/>
        <a:lstStyle/>
        <a:p>
          <a:endParaRPr lang="pl-PL"/>
        </a:p>
      </dgm:t>
    </dgm:pt>
  </dgm:ptLst>
  <dgm:cxnLst>
    <dgm:cxn modelId="{9305A36C-BA84-4088-B2AA-E9BDD78764BF}" srcId="{2E15931E-1654-4B73-89B2-8E333D9C42E0}" destId="{90DDC401-903F-495B-A387-FFA8A45891F6}" srcOrd="0" destOrd="0" parTransId="{C8BB0B8A-C63A-4F83-B8DD-3A7CE259E4EE}" sibTransId="{35E5E878-0907-4014-9CFA-56AEFE6C22E5}"/>
    <dgm:cxn modelId="{B83BAA50-9402-43FF-A727-657ED02879EB}" type="presOf" srcId="{A6685E83-BEEC-49B3-B40A-539E2C0D7A1A}" destId="{EBD335B5-8308-49CB-9630-99D852747B1F}" srcOrd="0" destOrd="0" presId="urn:microsoft.com/office/officeart/2005/8/layout/vList5"/>
    <dgm:cxn modelId="{6DC49B70-9A89-4677-9F9B-FFF5CD8B1A95}" type="presOf" srcId="{E08CEB0C-E37F-4DCA-A8EA-4B2CD3AD7754}" destId="{DD9406C3-FC80-4468-A55B-122D744D43F0}" srcOrd="0" destOrd="0" presId="urn:microsoft.com/office/officeart/2005/8/layout/vList5"/>
    <dgm:cxn modelId="{399E08F2-630A-4A88-AF3D-E2F15C117EF7}" type="presOf" srcId="{ACCE272F-BB6B-4D79-AF61-039D5FFB9D13}" destId="{64028F0D-BE57-4642-92F7-303D4E45C524}" srcOrd="0" destOrd="1" presId="urn:microsoft.com/office/officeart/2005/8/layout/vList5"/>
    <dgm:cxn modelId="{AEF11813-FA9A-43D9-985A-36C7E8447F55}" srcId="{2E15931E-1654-4B73-89B2-8E333D9C42E0}" destId="{C8DDDFA1-AF37-4444-AAEB-D51CEE212719}" srcOrd="2" destOrd="0" parTransId="{26EA520A-5891-4EBA-B2AD-1840663D8C07}" sibTransId="{CE2287C8-6424-4771-88FD-4DADE15C5A04}"/>
    <dgm:cxn modelId="{84C922A6-FD10-4F61-910D-C12D76D8C7B2}" type="presOf" srcId="{90DDC401-903F-495B-A387-FFA8A45891F6}" destId="{96BE2B31-D87C-43E1-BE64-4C27B13F4AA4}" srcOrd="0" destOrd="0" presId="urn:microsoft.com/office/officeart/2005/8/layout/vList5"/>
    <dgm:cxn modelId="{442831CC-6CF2-4575-920F-779B44F66283}" srcId="{A6685E83-BEEC-49B3-B40A-539E2C0D7A1A}" destId="{CBA50553-63FA-4B5A-9888-EDDBA06CA593}" srcOrd="0" destOrd="0" parTransId="{73E2772F-165D-4B56-ACC2-969CBF53B0A8}" sibTransId="{7BFD1607-7356-4D3D-A829-75D002A3A4B0}"/>
    <dgm:cxn modelId="{A5832FB8-DCEF-49BA-AC55-93B5BA023C76}" srcId="{2E15931E-1654-4B73-89B2-8E333D9C42E0}" destId="{A6685E83-BEEC-49B3-B40A-539E2C0D7A1A}" srcOrd="1" destOrd="0" parTransId="{FECC43A3-D59E-4EE1-9557-8FBB90D5B362}" sibTransId="{68BB6C9A-B7F0-43A0-955B-FC8C4D4009BF}"/>
    <dgm:cxn modelId="{6D34692E-39EB-4077-8657-A1E5CEE10F40}" srcId="{C8DDDFA1-AF37-4444-AAEB-D51CEE212719}" destId="{ACCE272F-BB6B-4D79-AF61-039D5FFB9D13}" srcOrd="1" destOrd="0" parTransId="{761E8DCE-7FB4-4F98-AF55-9D6E36D773EB}" sibTransId="{9C0A4785-6435-4E13-B897-B52F80F488A2}"/>
    <dgm:cxn modelId="{84CDBDAF-0949-4119-A1E4-2883305D8539}" type="presOf" srcId="{CBA50553-63FA-4B5A-9888-EDDBA06CA593}" destId="{6EB2A58E-CA03-4F76-94B6-D8FE50231963}" srcOrd="0" destOrd="0" presId="urn:microsoft.com/office/officeart/2005/8/layout/vList5"/>
    <dgm:cxn modelId="{D9F89252-A004-4E64-82E6-43FEFE9B1F63}" srcId="{90DDC401-903F-495B-A387-FFA8A45891F6}" destId="{E08CEB0C-E37F-4DCA-A8EA-4B2CD3AD7754}" srcOrd="0" destOrd="0" parTransId="{FB4BCC77-44E9-4065-8A2F-90CD32DE34E3}" sibTransId="{41FED480-3E2E-47A2-B997-02D527BC8082}"/>
    <dgm:cxn modelId="{0888A48E-A0DC-4814-8146-2F11375962D2}" type="presOf" srcId="{5AA02751-379E-46DB-884A-F23ACBC498EE}" destId="{64028F0D-BE57-4642-92F7-303D4E45C524}" srcOrd="0" destOrd="0" presId="urn:microsoft.com/office/officeart/2005/8/layout/vList5"/>
    <dgm:cxn modelId="{ACF5FBF7-803E-4E9B-9555-2610E89FD79F}" type="presOf" srcId="{2E15931E-1654-4B73-89B2-8E333D9C42E0}" destId="{D5935282-3C7C-4F88-A1AE-C27DB8591514}" srcOrd="0" destOrd="0" presId="urn:microsoft.com/office/officeart/2005/8/layout/vList5"/>
    <dgm:cxn modelId="{7102F5DF-E286-43FD-B5E3-4663FCB0D941}" srcId="{C8DDDFA1-AF37-4444-AAEB-D51CEE212719}" destId="{5AA02751-379E-46DB-884A-F23ACBC498EE}" srcOrd="0" destOrd="0" parTransId="{D0D77647-95BE-4607-B2F0-006D9CAB8F0E}" sibTransId="{3DBF6B9F-A188-4D67-ABE8-0633561FA9E5}"/>
    <dgm:cxn modelId="{CAE4CEFE-F896-4BAA-97BC-A80508B006FD}" type="presOf" srcId="{C8DDDFA1-AF37-4444-AAEB-D51CEE212719}" destId="{B093CE78-670B-40EB-95CF-315E334D550F}" srcOrd="0" destOrd="0" presId="urn:microsoft.com/office/officeart/2005/8/layout/vList5"/>
    <dgm:cxn modelId="{56CDBB0F-6191-4BA1-B329-9355C606EFFB}" type="presParOf" srcId="{D5935282-3C7C-4F88-A1AE-C27DB8591514}" destId="{E61486FD-113E-4C87-8ADF-B1A8E2A84801}" srcOrd="0" destOrd="0" presId="urn:microsoft.com/office/officeart/2005/8/layout/vList5"/>
    <dgm:cxn modelId="{83D2A0DF-6F92-4EA9-B50C-CAAAB3761771}" type="presParOf" srcId="{E61486FD-113E-4C87-8ADF-B1A8E2A84801}" destId="{96BE2B31-D87C-43E1-BE64-4C27B13F4AA4}" srcOrd="0" destOrd="0" presId="urn:microsoft.com/office/officeart/2005/8/layout/vList5"/>
    <dgm:cxn modelId="{67385B2A-FF25-49D4-8A53-352258912678}" type="presParOf" srcId="{E61486FD-113E-4C87-8ADF-B1A8E2A84801}" destId="{DD9406C3-FC80-4468-A55B-122D744D43F0}" srcOrd="1" destOrd="0" presId="urn:microsoft.com/office/officeart/2005/8/layout/vList5"/>
    <dgm:cxn modelId="{7857B927-FB94-415B-A7C7-F652AE09B85C}" type="presParOf" srcId="{D5935282-3C7C-4F88-A1AE-C27DB8591514}" destId="{F1941F29-E51C-4282-956D-50CFAFAEB9B8}" srcOrd="1" destOrd="0" presId="urn:microsoft.com/office/officeart/2005/8/layout/vList5"/>
    <dgm:cxn modelId="{D73A0FE6-DB69-4168-9F50-11F69717539F}" type="presParOf" srcId="{D5935282-3C7C-4F88-A1AE-C27DB8591514}" destId="{B589D1EC-5156-4FB2-BB1C-8E1290A868B9}" srcOrd="2" destOrd="0" presId="urn:microsoft.com/office/officeart/2005/8/layout/vList5"/>
    <dgm:cxn modelId="{5D64EBD1-AFCA-4B84-8C12-06C35FC78C7F}" type="presParOf" srcId="{B589D1EC-5156-4FB2-BB1C-8E1290A868B9}" destId="{EBD335B5-8308-49CB-9630-99D852747B1F}" srcOrd="0" destOrd="0" presId="urn:microsoft.com/office/officeart/2005/8/layout/vList5"/>
    <dgm:cxn modelId="{A052C142-7F2C-4FE3-9333-B0DB9D20F244}" type="presParOf" srcId="{B589D1EC-5156-4FB2-BB1C-8E1290A868B9}" destId="{6EB2A58E-CA03-4F76-94B6-D8FE50231963}" srcOrd="1" destOrd="0" presId="urn:microsoft.com/office/officeart/2005/8/layout/vList5"/>
    <dgm:cxn modelId="{CBA081B7-2812-4DEB-9897-1F6C0E1C0B01}" type="presParOf" srcId="{D5935282-3C7C-4F88-A1AE-C27DB8591514}" destId="{A76EE5BB-CBA4-4DD9-BFB7-3F3F246C9BF0}" srcOrd="3" destOrd="0" presId="urn:microsoft.com/office/officeart/2005/8/layout/vList5"/>
    <dgm:cxn modelId="{90EA1287-ED17-439E-8599-1BE2EB55E4C9}" type="presParOf" srcId="{D5935282-3C7C-4F88-A1AE-C27DB8591514}" destId="{2BB2A428-FB05-47E5-AC5F-C6A7936A9AC0}" srcOrd="4" destOrd="0" presId="urn:microsoft.com/office/officeart/2005/8/layout/vList5"/>
    <dgm:cxn modelId="{FC0A3753-D3F2-4920-802C-B29A22FDC9AF}" type="presParOf" srcId="{2BB2A428-FB05-47E5-AC5F-C6A7936A9AC0}" destId="{B093CE78-670B-40EB-95CF-315E334D550F}" srcOrd="0" destOrd="0" presId="urn:microsoft.com/office/officeart/2005/8/layout/vList5"/>
    <dgm:cxn modelId="{00E21C87-C3D3-47F4-AA44-501B7FAAF983}" type="presParOf" srcId="{2BB2A428-FB05-47E5-AC5F-C6A7936A9AC0}" destId="{64028F0D-BE57-4642-92F7-303D4E45C524}"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E15931E-1654-4B73-89B2-8E333D9C42E0}" type="doc">
      <dgm:prSet loTypeId="urn:microsoft.com/office/officeart/2005/8/layout/vList5" loCatId="list" qsTypeId="urn:microsoft.com/office/officeart/2005/8/quickstyle/simple1#4" qsCatId="simple" csTypeId="urn:microsoft.com/office/officeart/2005/8/colors/accent2_2#4" csCatId="accent1" phldr="1"/>
      <dgm:spPr/>
      <dgm:t>
        <a:bodyPr/>
        <a:lstStyle/>
        <a:p>
          <a:endParaRPr lang="zh-CN" altLang="en-US"/>
        </a:p>
      </dgm:t>
    </dgm:pt>
    <dgm:pt modelId="{90DDC401-903F-495B-A387-FFA8A45891F6}">
      <dgm:prSet phldrT="[Text]" phldr="0" custT="0"/>
      <dgm:spPr/>
      <dgm:t>
        <a:bodyPr vert="horz" wrap="square"/>
        <a:lstStyle>
          <a:lvl1pPr algn="ctr">
            <a:defRPr sz="4000"/>
          </a:lvl1pPr>
          <a:lvl2pPr marL="285750" indent="-285750" algn="ctr">
            <a:defRPr sz="3100"/>
          </a:lvl2pPr>
          <a:lvl3pPr marL="571500" indent="-285750" algn="ctr">
            <a:defRPr sz="3100"/>
          </a:lvl3pPr>
          <a:lvl4pPr marL="857250" indent="-285750" algn="ctr">
            <a:defRPr sz="3100"/>
          </a:lvl4pPr>
          <a:lvl5pPr marL="1143000" indent="-285750" algn="ctr">
            <a:defRPr sz="3100"/>
          </a:lvl5pPr>
          <a:lvl6pPr marL="1428750" indent="-285750" algn="ctr">
            <a:defRPr sz="3100"/>
          </a:lvl6pPr>
          <a:lvl7pPr marL="1714500" indent="-285750" algn="ctr">
            <a:defRPr sz="3100"/>
          </a:lvl7pPr>
          <a:lvl8pPr marL="2000250" indent="-285750" algn="ctr">
            <a:defRPr sz="3100"/>
          </a:lvl8pPr>
          <a:lvl9pPr marL="2286000" indent="-285750" algn="ctr">
            <a:defRPr sz="3100"/>
          </a:lvl9pPr>
        </a:lstStyle>
        <a:p>
          <a:pPr>
            <a:lnSpc>
              <a:spcPct val="100000"/>
            </a:lnSpc>
            <a:spcBef>
              <a:spcPct val="0"/>
            </a:spcBef>
            <a:spcAft>
              <a:spcPct val="35000"/>
            </a:spcAft>
          </a:pPr>
          <a:r>
            <a:rPr lang="pl-PL" altLang="zh-CN"/>
            <a:t>badania wieku</a:t>
          </a:r>
        </a:p>
      </dgm:t>
    </dgm:pt>
    <dgm:pt modelId="{C8BB0B8A-C63A-4F83-B8DD-3A7CE259E4EE}" type="parTrans" cxnId="{9B69C1EA-E1BA-4EC5-AC92-D36F720A4EAF}">
      <dgm:prSet/>
      <dgm:spPr/>
      <dgm:t>
        <a:bodyPr/>
        <a:lstStyle/>
        <a:p>
          <a:endParaRPr lang="zh-CN" altLang="en-US"/>
        </a:p>
      </dgm:t>
    </dgm:pt>
    <dgm:pt modelId="{35E5E878-0907-4014-9CFA-56AEFE6C22E5}" type="sibTrans" cxnId="{9B69C1EA-E1BA-4EC5-AC92-D36F720A4EAF}">
      <dgm:prSet/>
      <dgm:spPr/>
      <dgm:t>
        <a:bodyPr/>
        <a:lstStyle/>
        <a:p>
          <a:endParaRPr lang="zh-CN" altLang="en-US"/>
        </a:p>
      </dgm:t>
    </dgm:pt>
    <dgm:pt modelId="{E08CEB0C-E37F-4DCA-A8EA-4B2CD3AD7754}">
      <dgm:prSet phldrT="[Text]" phldr="0" custT="0"/>
      <dgm:spPr/>
      <dgm:t>
        <a:bodyPr vert="horz" wrap="square"/>
        <a:lstStyle>
          <a:lvl1pPr algn="l">
            <a:defRPr sz="2800"/>
          </a:lvl1pPr>
          <a:lvl2pPr marL="285750" indent="-285750" algn="l">
            <a:defRPr sz="2800"/>
          </a:lvl2pPr>
          <a:lvl3pPr marL="571500" indent="-285750" algn="l">
            <a:defRPr sz="2800"/>
          </a:lvl3pPr>
          <a:lvl4pPr marL="857250" indent="-285750" algn="l">
            <a:defRPr sz="2800"/>
          </a:lvl4pPr>
          <a:lvl5pPr marL="1143000" indent="-285750" algn="l">
            <a:defRPr sz="2800"/>
          </a:lvl5pPr>
          <a:lvl6pPr marL="1428750" indent="-285750" algn="l">
            <a:defRPr sz="2800"/>
          </a:lvl6pPr>
          <a:lvl7pPr marL="1714500" indent="-285750" algn="l">
            <a:defRPr sz="2800"/>
          </a:lvl7pPr>
          <a:lvl8pPr marL="2000250" indent="-285750" algn="l">
            <a:defRPr sz="2800"/>
          </a:lvl8pPr>
          <a:lvl9pPr marL="2286000" indent="-285750" algn="l">
            <a:defRPr sz="2800"/>
          </a:lvl9pPr>
        </a:lstStyle>
        <a:p>
          <a:pPr>
            <a:lnSpc>
              <a:spcPct val="100000"/>
            </a:lnSpc>
            <a:spcBef>
              <a:spcPct val="0"/>
            </a:spcBef>
            <a:spcAft>
              <a:spcPct val="15000"/>
            </a:spcAft>
          </a:pPr>
          <a:r>
            <a:rPr lang="pl-PL" altLang="zh-CN"/>
            <a:t>anachronizmy produkcyjne</a:t>
          </a:r>
        </a:p>
      </dgm:t>
    </dgm:pt>
    <dgm:pt modelId="{FB4BCC77-44E9-4065-8A2F-90CD32DE34E3}" type="parTrans" cxnId="{A2EC804E-A201-4CF6-B2F5-0CFDF75EABB1}">
      <dgm:prSet/>
      <dgm:spPr/>
      <dgm:t>
        <a:bodyPr/>
        <a:lstStyle/>
        <a:p>
          <a:endParaRPr lang="zh-CN" altLang="en-US"/>
        </a:p>
      </dgm:t>
    </dgm:pt>
    <dgm:pt modelId="{41FED480-3E2E-47A2-B997-02D527BC8082}" type="sibTrans" cxnId="{A2EC804E-A201-4CF6-B2F5-0CFDF75EABB1}">
      <dgm:prSet/>
      <dgm:spPr/>
      <dgm:t>
        <a:bodyPr/>
        <a:lstStyle/>
        <a:p>
          <a:endParaRPr lang="zh-CN" altLang="en-US"/>
        </a:p>
      </dgm:t>
    </dgm:pt>
    <dgm:pt modelId="{3199A527-C322-48FE-94AD-69535740F31F}">
      <dgm:prSet phldr="0" custT="0"/>
      <dgm:spPr/>
      <dgm:t>
        <a:bodyPr vert="horz" wrap="square"/>
        <a:lstStyle>
          <a:lvl1pPr algn="l">
            <a:defRPr sz="2800"/>
          </a:lvl1pPr>
          <a:lvl2pPr marL="285750" indent="-285750" algn="l">
            <a:defRPr sz="2800"/>
          </a:lvl2pPr>
          <a:lvl3pPr marL="571500" indent="-285750" algn="l">
            <a:defRPr sz="2800"/>
          </a:lvl3pPr>
          <a:lvl4pPr marL="857250" indent="-285750" algn="l">
            <a:defRPr sz="2800"/>
          </a:lvl4pPr>
          <a:lvl5pPr marL="1143000" indent="-285750" algn="l">
            <a:defRPr sz="2800"/>
          </a:lvl5pPr>
          <a:lvl6pPr marL="1428750" indent="-285750" algn="l">
            <a:defRPr sz="2800"/>
          </a:lvl6pPr>
          <a:lvl7pPr marL="1714500" indent="-285750" algn="l">
            <a:defRPr sz="2800"/>
          </a:lvl7pPr>
          <a:lvl8pPr marL="2000250" indent="-285750" algn="l">
            <a:defRPr sz="2800"/>
          </a:lvl8pPr>
          <a:lvl9pPr marL="2286000" indent="-285750" algn="l">
            <a:defRPr sz="2800"/>
          </a:lvl9pPr>
        </a:lstStyle>
        <a:p>
          <a:pPr>
            <a:lnSpc>
              <a:spcPct val="100000"/>
            </a:lnSpc>
            <a:spcBef>
              <a:spcPct val="0"/>
            </a:spcBef>
            <a:spcAft>
              <a:spcPct val="15000"/>
            </a:spcAft>
          </a:pPr>
          <a:r>
            <a:rPr lang="pl-PL" altLang="zh-CN"/>
            <a:t>zawartość substancji lotnych w zapisie</a:t>
          </a:r>
        </a:p>
      </dgm:t>
    </dgm:pt>
    <dgm:pt modelId="{10F7A95F-4A88-49C7-9154-C02D23AB2D6D}" type="parTrans" cxnId="{9DC1C1ED-4856-45C6-9197-E592EF935751}">
      <dgm:prSet/>
      <dgm:spPr/>
    </dgm:pt>
    <dgm:pt modelId="{CEAE3A4F-1C35-4C49-B4A0-A626AA4A883A}" type="sibTrans" cxnId="{9DC1C1ED-4856-45C6-9197-E592EF935751}">
      <dgm:prSet/>
      <dgm:spPr/>
    </dgm:pt>
    <dgm:pt modelId="{9710CE3B-DF4A-4869-AA69-F9F4A5EE00D1}">
      <dgm:prSet phldr="0" custT="0"/>
      <dgm:spPr/>
      <dgm:t>
        <a:bodyPr vert="horz" wrap="square"/>
        <a:lstStyle>
          <a:lvl1pPr algn="l">
            <a:defRPr sz="2800"/>
          </a:lvl1pPr>
          <a:lvl2pPr marL="285750" indent="-285750" algn="l">
            <a:defRPr sz="2800"/>
          </a:lvl2pPr>
          <a:lvl3pPr marL="571500" indent="-285750" algn="l">
            <a:defRPr sz="2800"/>
          </a:lvl3pPr>
          <a:lvl4pPr marL="857250" indent="-285750" algn="l">
            <a:defRPr sz="2800"/>
          </a:lvl4pPr>
          <a:lvl5pPr marL="1143000" indent="-285750" algn="l">
            <a:defRPr sz="2800"/>
          </a:lvl5pPr>
          <a:lvl6pPr marL="1428750" indent="-285750" algn="l">
            <a:defRPr sz="2800"/>
          </a:lvl6pPr>
          <a:lvl7pPr marL="1714500" indent="-285750" algn="l">
            <a:defRPr sz="2800"/>
          </a:lvl7pPr>
          <a:lvl8pPr marL="2000250" indent="-285750" algn="l">
            <a:defRPr sz="2800"/>
          </a:lvl8pPr>
          <a:lvl9pPr marL="2286000" indent="-285750" algn="l">
            <a:defRPr sz="2800"/>
          </a:lvl9pPr>
        </a:lstStyle>
        <a:p>
          <a:pPr>
            <a:lnSpc>
              <a:spcPct val="100000"/>
            </a:lnSpc>
            <a:spcBef>
              <a:spcPct val="0"/>
            </a:spcBef>
            <a:spcAft>
              <a:spcPct val="15000"/>
            </a:spcAft>
          </a:pPr>
          <a:r>
            <a:rPr lang="pl-PL" altLang="zh-CN"/>
            <a:t>inne markery wieku materiału kryjącego</a:t>
          </a:r>
        </a:p>
      </dgm:t>
    </dgm:pt>
    <dgm:pt modelId="{B7061620-234A-41C2-84C8-A27B8AF9BF0C}" type="parTrans" cxnId="{4887A553-1B40-4890-852F-9434EA0D9912}">
      <dgm:prSet/>
      <dgm:spPr/>
    </dgm:pt>
    <dgm:pt modelId="{3B0CAA9D-6BD8-4CD9-B49C-6B2F37773DDC}" type="sibTrans" cxnId="{4887A553-1B40-4890-852F-9434EA0D9912}">
      <dgm:prSet/>
      <dgm:spPr/>
    </dgm:pt>
    <dgm:pt modelId="{A6685E83-BEEC-49B3-B40A-539E2C0D7A1A}">
      <dgm:prSet phldrT="[Text]" phldr="0" custT="0"/>
      <dgm:spPr/>
      <dgm:t>
        <a:bodyPr vert="horz" wrap="square"/>
        <a:lstStyle>
          <a:lvl1pPr algn="ctr">
            <a:defRPr sz="4000"/>
          </a:lvl1pPr>
          <a:lvl2pPr marL="285750" indent="-285750" algn="ctr">
            <a:defRPr sz="3100"/>
          </a:lvl2pPr>
          <a:lvl3pPr marL="571500" indent="-285750" algn="ctr">
            <a:defRPr sz="3100"/>
          </a:lvl3pPr>
          <a:lvl4pPr marL="857250" indent="-285750" algn="ctr">
            <a:defRPr sz="3100"/>
          </a:lvl4pPr>
          <a:lvl5pPr marL="1143000" indent="-285750" algn="ctr">
            <a:defRPr sz="3100"/>
          </a:lvl5pPr>
          <a:lvl6pPr marL="1428750" indent="-285750" algn="ctr">
            <a:defRPr sz="3100"/>
          </a:lvl6pPr>
          <a:lvl7pPr marL="1714500" indent="-285750" algn="ctr">
            <a:defRPr sz="3100"/>
          </a:lvl7pPr>
          <a:lvl8pPr marL="2000250" indent="-285750" algn="ctr">
            <a:defRPr sz="3100"/>
          </a:lvl8pPr>
          <a:lvl9pPr marL="2286000" indent="-285750" algn="ctr">
            <a:defRPr sz="3100"/>
          </a:lvl9pPr>
        </a:lstStyle>
        <a:p>
          <a:pPr>
            <a:lnSpc>
              <a:spcPct val="100000"/>
            </a:lnSpc>
            <a:spcBef>
              <a:spcPct val="0"/>
            </a:spcBef>
            <a:spcAft>
              <a:spcPct val="35000"/>
            </a:spcAft>
          </a:pPr>
          <a:r>
            <a:rPr lang="pl-PL" altLang="zh-CN"/>
            <a:t>badania rekonstrukcyjne</a:t>
          </a:r>
        </a:p>
      </dgm:t>
    </dgm:pt>
    <dgm:pt modelId="{FECC43A3-D59E-4EE1-9557-8FBB90D5B362}" type="parTrans" cxnId="{1462AE14-E8DA-4AA4-B6D6-FF23E2A15B72}">
      <dgm:prSet/>
      <dgm:spPr/>
      <dgm:t>
        <a:bodyPr/>
        <a:lstStyle/>
        <a:p>
          <a:endParaRPr lang="zh-CN" altLang="en-US"/>
        </a:p>
      </dgm:t>
    </dgm:pt>
    <dgm:pt modelId="{68BB6C9A-B7F0-43A0-955B-FC8C4D4009BF}" type="sibTrans" cxnId="{1462AE14-E8DA-4AA4-B6D6-FF23E2A15B72}">
      <dgm:prSet/>
      <dgm:spPr/>
      <dgm:t>
        <a:bodyPr/>
        <a:lstStyle/>
        <a:p>
          <a:endParaRPr lang="zh-CN" altLang="en-US"/>
        </a:p>
      </dgm:t>
    </dgm:pt>
    <dgm:pt modelId="{CBA50553-63FA-4B5A-9888-EDDBA06CA593}">
      <dgm:prSet phldrT="[Text]" phldr="0" custT="0"/>
      <dgm:spPr/>
      <dgm:t>
        <a:bodyPr vert="horz" wrap="square"/>
        <a:lstStyle>
          <a:lvl1pPr algn="l">
            <a:defRPr sz="2800"/>
          </a:lvl1pPr>
          <a:lvl2pPr marL="285750" indent="-285750" algn="l">
            <a:defRPr sz="2800"/>
          </a:lvl2pPr>
          <a:lvl3pPr marL="571500" indent="-285750" algn="l">
            <a:defRPr sz="2800"/>
          </a:lvl3pPr>
          <a:lvl4pPr marL="857250" indent="-285750" algn="l">
            <a:defRPr sz="2800"/>
          </a:lvl4pPr>
          <a:lvl5pPr marL="1143000" indent="-285750" algn="l">
            <a:defRPr sz="2800"/>
          </a:lvl5pPr>
          <a:lvl6pPr marL="1428750" indent="-285750" algn="l">
            <a:defRPr sz="2800"/>
          </a:lvl6pPr>
          <a:lvl7pPr marL="1714500" indent="-285750" algn="l">
            <a:defRPr sz="2800"/>
          </a:lvl7pPr>
          <a:lvl8pPr marL="2000250" indent="-285750" algn="l">
            <a:defRPr sz="2800"/>
          </a:lvl8pPr>
          <a:lvl9pPr marL="2286000" indent="-285750" algn="l">
            <a:defRPr sz="2800"/>
          </a:lvl9pPr>
        </a:lstStyle>
        <a:p>
          <a:pPr>
            <a:lnSpc>
              <a:spcPct val="100000"/>
            </a:lnSpc>
            <a:spcBef>
              <a:spcPct val="0"/>
            </a:spcBef>
            <a:spcAft>
              <a:spcPct val="15000"/>
            </a:spcAft>
          </a:pPr>
          <a:r>
            <a:rPr lang="pl-PL" altLang="zh-CN"/>
            <a:t>możliwości: kolejność powstawania zapisów</a:t>
          </a:r>
          <a:endParaRPr lang="zh-CN" altLang="en-US"/>
        </a:p>
      </dgm:t>
    </dgm:pt>
    <dgm:pt modelId="{73E2772F-165D-4B56-ACC2-969CBF53B0A8}" type="parTrans" cxnId="{32F49765-D83D-4402-8984-F4E659B8212C}">
      <dgm:prSet/>
      <dgm:spPr/>
      <dgm:t>
        <a:bodyPr/>
        <a:lstStyle/>
        <a:p>
          <a:endParaRPr lang="zh-CN" altLang="en-US"/>
        </a:p>
      </dgm:t>
    </dgm:pt>
    <dgm:pt modelId="{7BFD1607-7356-4D3D-A829-75D002A3A4B0}" type="sibTrans" cxnId="{32F49765-D83D-4402-8984-F4E659B8212C}">
      <dgm:prSet/>
      <dgm:spPr/>
      <dgm:t>
        <a:bodyPr/>
        <a:lstStyle/>
        <a:p>
          <a:endParaRPr lang="zh-CN" altLang="en-US"/>
        </a:p>
      </dgm:t>
    </dgm:pt>
    <dgm:pt modelId="{8318CE35-F4B6-4C38-8DC1-DEFAB16DD1A3}">
      <dgm:prSet phldr="0" custT="0"/>
      <dgm:spPr/>
      <dgm:t>
        <a:bodyPr vert="horz" wrap="square"/>
        <a:lstStyle>
          <a:lvl1pPr algn="l">
            <a:defRPr sz="2800"/>
          </a:lvl1pPr>
          <a:lvl2pPr marL="285750" indent="-285750" algn="l">
            <a:defRPr sz="2800"/>
          </a:lvl2pPr>
          <a:lvl3pPr marL="571500" indent="-285750" algn="l">
            <a:defRPr sz="2800"/>
          </a:lvl3pPr>
          <a:lvl4pPr marL="857250" indent="-285750" algn="l">
            <a:defRPr sz="2800"/>
          </a:lvl4pPr>
          <a:lvl5pPr marL="1143000" indent="-285750" algn="l">
            <a:defRPr sz="2800"/>
          </a:lvl5pPr>
          <a:lvl6pPr marL="1428750" indent="-285750" algn="l">
            <a:defRPr sz="2800"/>
          </a:lvl6pPr>
          <a:lvl7pPr marL="1714500" indent="-285750" algn="l">
            <a:defRPr sz="2800"/>
          </a:lvl7pPr>
          <a:lvl8pPr marL="2000250" indent="-285750" algn="l">
            <a:defRPr sz="2800"/>
          </a:lvl8pPr>
          <a:lvl9pPr marL="2286000" indent="-285750" algn="l">
            <a:defRPr sz="2800"/>
          </a:lvl9pPr>
        </a:lstStyle>
        <a:p>
          <a:pPr>
            <a:lnSpc>
              <a:spcPct val="100000"/>
            </a:lnSpc>
            <a:spcBef>
              <a:spcPct val="0"/>
            </a:spcBef>
            <a:spcAft>
              <a:spcPct val="15000"/>
            </a:spcAft>
          </a:pPr>
          <a:r>
            <a:rPr lang="pl-PL" altLang="zh-CN" dirty="0"/>
            <a:t>kolejność powstania zapisu X oraz </a:t>
          </a:r>
          <a:r>
            <a:rPr lang="pl-PL" altLang="zh-CN" dirty="0" smtClean="0"/>
            <a:t>innych</a:t>
          </a:r>
          <a:endParaRPr lang="pl-PL" altLang="zh-CN" dirty="0"/>
        </a:p>
      </dgm:t>
    </dgm:pt>
    <dgm:pt modelId="{9B595DB8-ADE3-4B60-9CDA-105C225659ED}" type="parTrans" cxnId="{91A52E34-1122-4DDB-9262-19A4AC776A8E}">
      <dgm:prSet/>
      <dgm:spPr/>
    </dgm:pt>
    <dgm:pt modelId="{68E599FA-A885-4B9A-B74D-4B0403A37732}" type="sibTrans" cxnId="{91A52E34-1122-4DDB-9262-19A4AC776A8E}">
      <dgm:prSet/>
      <dgm:spPr/>
    </dgm:pt>
    <dgm:pt modelId="{C6F03551-31F9-4E9C-8812-D1DF1737F58F}">
      <dgm:prSet phldr="0" custT="0"/>
      <dgm:spPr/>
      <dgm:t>
        <a:bodyPr vert="horz" wrap="square"/>
        <a:lstStyle>
          <a:lvl1pPr algn="l">
            <a:defRPr sz="2800"/>
          </a:lvl1pPr>
          <a:lvl2pPr marL="285750" indent="-285750" algn="l">
            <a:defRPr sz="2800"/>
          </a:lvl2pPr>
          <a:lvl3pPr marL="571500" indent="-285750" algn="l">
            <a:defRPr sz="2800"/>
          </a:lvl3pPr>
          <a:lvl4pPr marL="857250" indent="-285750" algn="l">
            <a:defRPr sz="2800"/>
          </a:lvl4pPr>
          <a:lvl5pPr marL="1143000" indent="-285750" algn="l">
            <a:defRPr sz="2800"/>
          </a:lvl5pPr>
          <a:lvl6pPr marL="1428750" indent="-285750" algn="l">
            <a:defRPr sz="2800"/>
          </a:lvl6pPr>
          <a:lvl7pPr marL="1714500" indent="-285750" algn="l">
            <a:defRPr sz="2800"/>
          </a:lvl7pPr>
          <a:lvl8pPr marL="2000250" indent="-285750" algn="l">
            <a:defRPr sz="2800"/>
          </a:lvl8pPr>
          <a:lvl9pPr marL="2286000" indent="-285750" algn="l">
            <a:defRPr sz="2800"/>
          </a:lvl9pPr>
        </a:lstStyle>
        <a:p>
          <a:pPr>
            <a:lnSpc>
              <a:spcPct val="100000"/>
            </a:lnSpc>
            <a:spcBef>
              <a:spcPct val="0"/>
            </a:spcBef>
            <a:spcAft>
              <a:spcPct val="15000"/>
            </a:spcAft>
          </a:pPr>
          <a:r>
            <a:rPr lang="pl-PL" altLang="zh-CN"/>
            <a:t>podpis wtórny czy pierwotny</a:t>
          </a:r>
        </a:p>
      </dgm:t>
    </dgm:pt>
    <dgm:pt modelId="{E659B808-387F-4807-B644-41810A299505}" type="parTrans" cxnId="{01157A4A-3EA5-4C4D-A89C-6F9EB3233266}">
      <dgm:prSet/>
      <dgm:spPr/>
    </dgm:pt>
    <dgm:pt modelId="{40944569-37CB-4976-8A22-AED4FDB88799}" type="sibTrans" cxnId="{01157A4A-3EA5-4C4D-A89C-6F9EB3233266}">
      <dgm:prSet/>
      <dgm:spPr/>
    </dgm:pt>
    <dgm:pt modelId="{D5935282-3C7C-4F88-A1AE-C27DB8591514}" type="pres">
      <dgm:prSet presAssocID="{2E15931E-1654-4B73-89B2-8E333D9C42E0}" presName="Name0" presStyleCnt="0">
        <dgm:presLayoutVars>
          <dgm:dir/>
          <dgm:animLvl val="lvl"/>
          <dgm:resizeHandles val="exact"/>
        </dgm:presLayoutVars>
      </dgm:prSet>
      <dgm:spPr/>
      <dgm:t>
        <a:bodyPr/>
        <a:lstStyle/>
        <a:p>
          <a:endParaRPr lang="pl-PL"/>
        </a:p>
      </dgm:t>
    </dgm:pt>
    <dgm:pt modelId="{E61486FD-113E-4C87-8ADF-B1A8E2A84801}" type="pres">
      <dgm:prSet presAssocID="{90DDC401-903F-495B-A387-FFA8A45891F6}" presName="linNode" presStyleCnt="0"/>
      <dgm:spPr/>
    </dgm:pt>
    <dgm:pt modelId="{96BE2B31-D87C-43E1-BE64-4C27B13F4AA4}" type="pres">
      <dgm:prSet presAssocID="{90DDC401-903F-495B-A387-FFA8A45891F6}" presName="parentText" presStyleLbl="node1" presStyleIdx="0" presStyleCnt="2">
        <dgm:presLayoutVars>
          <dgm:chMax val="1"/>
          <dgm:bulletEnabled val="1"/>
        </dgm:presLayoutVars>
      </dgm:prSet>
      <dgm:spPr/>
      <dgm:t>
        <a:bodyPr/>
        <a:lstStyle/>
        <a:p>
          <a:endParaRPr lang="pl-PL"/>
        </a:p>
      </dgm:t>
    </dgm:pt>
    <dgm:pt modelId="{DD9406C3-FC80-4468-A55B-122D744D43F0}" type="pres">
      <dgm:prSet presAssocID="{90DDC401-903F-495B-A387-FFA8A45891F6}" presName="descendantText" presStyleLbl="alignAccFollowNode1" presStyleIdx="0" presStyleCnt="2">
        <dgm:presLayoutVars>
          <dgm:bulletEnabled val="1"/>
        </dgm:presLayoutVars>
      </dgm:prSet>
      <dgm:spPr/>
      <dgm:t>
        <a:bodyPr/>
        <a:lstStyle/>
        <a:p>
          <a:endParaRPr lang="pl-PL"/>
        </a:p>
      </dgm:t>
    </dgm:pt>
    <dgm:pt modelId="{F1941F29-E51C-4282-956D-50CFAFAEB9B8}" type="pres">
      <dgm:prSet presAssocID="{35E5E878-0907-4014-9CFA-56AEFE6C22E5}" presName="sp" presStyleCnt="0"/>
      <dgm:spPr/>
    </dgm:pt>
    <dgm:pt modelId="{B589D1EC-5156-4FB2-BB1C-8E1290A868B9}" type="pres">
      <dgm:prSet presAssocID="{A6685E83-BEEC-49B3-B40A-539E2C0D7A1A}" presName="linNode" presStyleCnt="0"/>
      <dgm:spPr/>
    </dgm:pt>
    <dgm:pt modelId="{EBD335B5-8308-49CB-9630-99D852747B1F}" type="pres">
      <dgm:prSet presAssocID="{A6685E83-BEEC-49B3-B40A-539E2C0D7A1A}" presName="parentText" presStyleLbl="node1" presStyleIdx="1" presStyleCnt="2">
        <dgm:presLayoutVars>
          <dgm:chMax val="1"/>
          <dgm:bulletEnabled val="1"/>
        </dgm:presLayoutVars>
      </dgm:prSet>
      <dgm:spPr/>
      <dgm:t>
        <a:bodyPr/>
        <a:lstStyle/>
        <a:p>
          <a:endParaRPr lang="pl-PL"/>
        </a:p>
      </dgm:t>
    </dgm:pt>
    <dgm:pt modelId="{6EB2A58E-CA03-4F76-94B6-D8FE50231963}" type="pres">
      <dgm:prSet presAssocID="{A6685E83-BEEC-49B3-B40A-539E2C0D7A1A}" presName="descendantText" presStyleLbl="alignAccFollowNode1" presStyleIdx="1" presStyleCnt="2">
        <dgm:presLayoutVars>
          <dgm:bulletEnabled val="1"/>
        </dgm:presLayoutVars>
      </dgm:prSet>
      <dgm:spPr/>
      <dgm:t>
        <a:bodyPr/>
        <a:lstStyle/>
        <a:p>
          <a:endParaRPr lang="pl-PL"/>
        </a:p>
      </dgm:t>
    </dgm:pt>
  </dgm:ptLst>
  <dgm:cxnLst>
    <dgm:cxn modelId="{CE88C2A4-6AF6-4AC5-9ED3-9E5B4E8081F3}" type="presOf" srcId="{8318CE35-F4B6-4C38-8DC1-DEFAB16DD1A3}" destId="{6EB2A58E-CA03-4F76-94B6-D8FE50231963}" srcOrd="0" destOrd="1" presId="urn:microsoft.com/office/officeart/2005/8/layout/vList5"/>
    <dgm:cxn modelId="{EA97171E-61CF-4ED7-8726-9E38853EC6AA}" type="presOf" srcId="{A6685E83-BEEC-49B3-B40A-539E2C0D7A1A}" destId="{EBD335B5-8308-49CB-9630-99D852747B1F}" srcOrd="0" destOrd="0" presId="urn:microsoft.com/office/officeart/2005/8/layout/vList5"/>
    <dgm:cxn modelId="{69C08832-6CAA-4E33-ABB6-91D350A22021}" type="presOf" srcId="{CBA50553-63FA-4B5A-9888-EDDBA06CA593}" destId="{6EB2A58E-CA03-4F76-94B6-D8FE50231963}" srcOrd="0" destOrd="0" presId="urn:microsoft.com/office/officeart/2005/8/layout/vList5"/>
    <dgm:cxn modelId="{9DC1C1ED-4856-45C6-9197-E592EF935751}" srcId="{90DDC401-903F-495B-A387-FFA8A45891F6}" destId="{3199A527-C322-48FE-94AD-69535740F31F}" srcOrd="1" destOrd="0" parTransId="{10F7A95F-4A88-49C7-9154-C02D23AB2D6D}" sibTransId="{CEAE3A4F-1C35-4C49-B4A0-A626AA4A883A}"/>
    <dgm:cxn modelId="{462FDB5E-DDEE-4ACC-A278-ED3CF503B0A5}" type="presOf" srcId="{E08CEB0C-E37F-4DCA-A8EA-4B2CD3AD7754}" destId="{DD9406C3-FC80-4468-A55B-122D744D43F0}" srcOrd="0" destOrd="0" presId="urn:microsoft.com/office/officeart/2005/8/layout/vList5"/>
    <dgm:cxn modelId="{74385823-2E32-48EE-8653-5D08F658D403}" type="presOf" srcId="{90DDC401-903F-495B-A387-FFA8A45891F6}" destId="{96BE2B31-D87C-43E1-BE64-4C27B13F4AA4}" srcOrd="0" destOrd="0" presId="urn:microsoft.com/office/officeart/2005/8/layout/vList5"/>
    <dgm:cxn modelId="{424A57A5-AEAF-4755-A46C-CB5BC28CA436}" type="presOf" srcId="{3199A527-C322-48FE-94AD-69535740F31F}" destId="{DD9406C3-FC80-4468-A55B-122D744D43F0}" srcOrd="0" destOrd="1" presId="urn:microsoft.com/office/officeart/2005/8/layout/vList5"/>
    <dgm:cxn modelId="{9B69C1EA-E1BA-4EC5-AC92-D36F720A4EAF}" srcId="{2E15931E-1654-4B73-89B2-8E333D9C42E0}" destId="{90DDC401-903F-495B-A387-FFA8A45891F6}" srcOrd="0" destOrd="0" parTransId="{C8BB0B8A-C63A-4F83-B8DD-3A7CE259E4EE}" sibTransId="{35E5E878-0907-4014-9CFA-56AEFE6C22E5}"/>
    <dgm:cxn modelId="{4887A553-1B40-4890-852F-9434EA0D9912}" srcId="{90DDC401-903F-495B-A387-FFA8A45891F6}" destId="{9710CE3B-DF4A-4869-AA69-F9F4A5EE00D1}" srcOrd="2" destOrd="0" parTransId="{B7061620-234A-41C2-84C8-A27B8AF9BF0C}" sibTransId="{3B0CAA9D-6BD8-4CD9-B49C-6B2F37773DDC}"/>
    <dgm:cxn modelId="{91A52E34-1122-4DDB-9262-19A4AC776A8E}" srcId="{A6685E83-BEEC-49B3-B40A-539E2C0D7A1A}" destId="{8318CE35-F4B6-4C38-8DC1-DEFAB16DD1A3}" srcOrd="1" destOrd="0" parTransId="{9B595DB8-ADE3-4B60-9CDA-105C225659ED}" sibTransId="{68E599FA-A885-4B9A-B74D-4B0403A37732}"/>
    <dgm:cxn modelId="{E8FFAD2E-7D2B-4F50-B2A7-9AA9A4ABA904}" type="presOf" srcId="{C6F03551-31F9-4E9C-8812-D1DF1737F58F}" destId="{6EB2A58E-CA03-4F76-94B6-D8FE50231963}" srcOrd="0" destOrd="2" presId="urn:microsoft.com/office/officeart/2005/8/layout/vList5"/>
    <dgm:cxn modelId="{A27470B6-3F81-40A4-A6BF-1DF92B3BBD72}" type="presOf" srcId="{9710CE3B-DF4A-4869-AA69-F9F4A5EE00D1}" destId="{DD9406C3-FC80-4468-A55B-122D744D43F0}" srcOrd="0" destOrd="2" presId="urn:microsoft.com/office/officeart/2005/8/layout/vList5"/>
    <dgm:cxn modelId="{A2EC804E-A201-4CF6-B2F5-0CFDF75EABB1}" srcId="{90DDC401-903F-495B-A387-FFA8A45891F6}" destId="{E08CEB0C-E37F-4DCA-A8EA-4B2CD3AD7754}" srcOrd="0" destOrd="0" parTransId="{FB4BCC77-44E9-4065-8A2F-90CD32DE34E3}" sibTransId="{41FED480-3E2E-47A2-B997-02D527BC8082}"/>
    <dgm:cxn modelId="{32F49765-D83D-4402-8984-F4E659B8212C}" srcId="{A6685E83-BEEC-49B3-B40A-539E2C0D7A1A}" destId="{CBA50553-63FA-4B5A-9888-EDDBA06CA593}" srcOrd="0" destOrd="0" parTransId="{73E2772F-165D-4B56-ACC2-969CBF53B0A8}" sibTransId="{7BFD1607-7356-4D3D-A829-75D002A3A4B0}"/>
    <dgm:cxn modelId="{1462AE14-E8DA-4AA4-B6D6-FF23E2A15B72}" srcId="{2E15931E-1654-4B73-89B2-8E333D9C42E0}" destId="{A6685E83-BEEC-49B3-B40A-539E2C0D7A1A}" srcOrd="1" destOrd="0" parTransId="{FECC43A3-D59E-4EE1-9557-8FBB90D5B362}" sibTransId="{68BB6C9A-B7F0-43A0-955B-FC8C4D4009BF}"/>
    <dgm:cxn modelId="{01157A4A-3EA5-4C4D-A89C-6F9EB3233266}" srcId="{A6685E83-BEEC-49B3-B40A-539E2C0D7A1A}" destId="{C6F03551-31F9-4E9C-8812-D1DF1737F58F}" srcOrd="2" destOrd="0" parTransId="{E659B808-387F-4807-B644-41810A299505}" sibTransId="{40944569-37CB-4976-8A22-AED4FDB88799}"/>
    <dgm:cxn modelId="{AFC0EF77-9FD4-4B5D-BE1B-E7587047363B}" type="presOf" srcId="{2E15931E-1654-4B73-89B2-8E333D9C42E0}" destId="{D5935282-3C7C-4F88-A1AE-C27DB8591514}" srcOrd="0" destOrd="0" presId="urn:microsoft.com/office/officeart/2005/8/layout/vList5"/>
    <dgm:cxn modelId="{68F39BD0-8676-4492-9581-D4EBC15609FB}" type="presParOf" srcId="{D5935282-3C7C-4F88-A1AE-C27DB8591514}" destId="{E61486FD-113E-4C87-8ADF-B1A8E2A84801}" srcOrd="0" destOrd="0" presId="urn:microsoft.com/office/officeart/2005/8/layout/vList5"/>
    <dgm:cxn modelId="{F36653D4-97FE-4569-A049-935911A21F36}" type="presParOf" srcId="{E61486FD-113E-4C87-8ADF-B1A8E2A84801}" destId="{96BE2B31-D87C-43E1-BE64-4C27B13F4AA4}" srcOrd="0" destOrd="0" presId="urn:microsoft.com/office/officeart/2005/8/layout/vList5"/>
    <dgm:cxn modelId="{F8E7B3DE-39EA-4E12-9CB6-5D3D815F2115}" type="presParOf" srcId="{E61486FD-113E-4C87-8ADF-B1A8E2A84801}" destId="{DD9406C3-FC80-4468-A55B-122D744D43F0}" srcOrd="1" destOrd="0" presId="urn:microsoft.com/office/officeart/2005/8/layout/vList5"/>
    <dgm:cxn modelId="{1B3B9D24-E2C8-42D6-AEC6-FF8F22360B88}" type="presParOf" srcId="{D5935282-3C7C-4F88-A1AE-C27DB8591514}" destId="{F1941F29-E51C-4282-956D-50CFAFAEB9B8}" srcOrd="1" destOrd="0" presId="urn:microsoft.com/office/officeart/2005/8/layout/vList5"/>
    <dgm:cxn modelId="{30CE4693-39F6-4274-803E-C97E050FF57A}" type="presParOf" srcId="{D5935282-3C7C-4F88-A1AE-C27DB8591514}" destId="{B589D1EC-5156-4FB2-BB1C-8E1290A868B9}" srcOrd="2" destOrd="0" presId="urn:microsoft.com/office/officeart/2005/8/layout/vList5"/>
    <dgm:cxn modelId="{7CED3D3C-E16C-4960-8516-680C0A1BA9F1}" type="presParOf" srcId="{B589D1EC-5156-4FB2-BB1C-8E1290A868B9}" destId="{EBD335B5-8308-49CB-9630-99D852747B1F}" srcOrd="0" destOrd="0" presId="urn:microsoft.com/office/officeart/2005/8/layout/vList5"/>
    <dgm:cxn modelId="{468A5006-B378-4721-888E-F9714FFF8D9B}" type="presParOf" srcId="{B589D1EC-5156-4FB2-BB1C-8E1290A868B9}" destId="{6EB2A58E-CA03-4F76-94B6-D8FE50231963}"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E15931E-1654-4B73-89B2-8E333D9C42E0}" type="doc">
      <dgm:prSet loTypeId="urn:microsoft.com/office/officeart/2005/8/layout/vList5" loCatId="list" qsTypeId="urn:microsoft.com/office/officeart/2005/8/quickstyle/simple1#1" qsCatId="simple" csTypeId="urn:microsoft.com/office/officeart/2005/8/colors/accent4_2#1" csCatId="accent1" phldr="0"/>
      <dgm:spPr/>
      <dgm:t>
        <a:bodyPr/>
        <a:lstStyle/>
        <a:p>
          <a:endParaRPr lang="zh-CN" altLang="en-US"/>
        </a:p>
      </dgm:t>
    </dgm:pt>
    <dgm:pt modelId="{90DDC401-903F-495B-A387-FFA8A45891F6}">
      <dgm:prSet phldrT="[Text]" phldr="0" custT="0"/>
      <dgm:spPr/>
      <dgm:t>
        <a:bodyPr vert="horz" wrap="square"/>
        <a:lstStyle>
          <a:lvl1pPr algn="ctr">
            <a:defRPr sz="3000"/>
          </a:lvl1pPr>
          <a:lvl2pPr marL="228600" indent="-228600" algn="ctr">
            <a:defRPr sz="2300"/>
          </a:lvl2pPr>
          <a:lvl3pPr marL="457200" indent="-228600" algn="ctr">
            <a:defRPr sz="2300"/>
          </a:lvl3pPr>
          <a:lvl4pPr marL="685800" indent="-228600" algn="ctr">
            <a:defRPr sz="2300"/>
          </a:lvl4pPr>
          <a:lvl5pPr marL="914400" indent="-228600" algn="ctr">
            <a:defRPr sz="2300"/>
          </a:lvl5pPr>
          <a:lvl6pPr marL="1143000" indent="-228600" algn="ctr">
            <a:defRPr sz="2300"/>
          </a:lvl6pPr>
          <a:lvl7pPr marL="1371600" indent="-228600" algn="ctr">
            <a:defRPr sz="2300"/>
          </a:lvl7pPr>
          <a:lvl8pPr marL="1600200" indent="-228600" algn="ctr">
            <a:defRPr sz="2300"/>
          </a:lvl8pPr>
          <a:lvl9pPr marL="1828800" indent="-228600" algn="ctr">
            <a:defRPr sz="2300"/>
          </a:lvl9pPr>
        </a:lstStyle>
        <a:p>
          <a:pPr>
            <a:lnSpc>
              <a:spcPct val="100000"/>
            </a:lnSpc>
            <a:spcBef>
              <a:spcPct val="0"/>
            </a:spcBef>
            <a:spcAft>
              <a:spcPct val="35000"/>
            </a:spcAft>
          </a:pPr>
          <a:r>
            <a:rPr lang="pl-PL" altLang="zh-CN"/>
            <a:t>badania identyfikacyjne</a:t>
          </a:r>
        </a:p>
      </dgm:t>
    </dgm:pt>
    <dgm:pt modelId="{C8BB0B8A-C63A-4F83-B8DD-3A7CE259E4EE}" type="parTrans" cxnId="{1B766399-1BC1-4762-8D18-C8B8CFE0B64E}">
      <dgm:prSet/>
      <dgm:spPr/>
      <dgm:t>
        <a:bodyPr/>
        <a:lstStyle/>
        <a:p>
          <a:endParaRPr lang="zh-CN" altLang="en-US"/>
        </a:p>
      </dgm:t>
    </dgm:pt>
    <dgm:pt modelId="{35E5E878-0907-4014-9CFA-56AEFE6C22E5}" type="sibTrans" cxnId="{1B766399-1BC1-4762-8D18-C8B8CFE0B64E}">
      <dgm:prSet/>
      <dgm:spPr/>
      <dgm:t>
        <a:bodyPr/>
        <a:lstStyle/>
        <a:p>
          <a:endParaRPr lang="zh-CN" altLang="en-US"/>
        </a:p>
      </dgm:t>
    </dgm:pt>
    <dgm:pt modelId="{E08CEB0C-E37F-4DCA-A8EA-4B2CD3AD7754}">
      <dgm:prSet phldrT="[Text]" phldr="0" custT="0"/>
      <dgm:spPr/>
      <dgm:t>
        <a:bodyPr vert="horz" wrap="square"/>
        <a:lstStyle>
          <a:lvl1pPr algn="l">
            <a:defRPr sz="1500"/>
          </a:lvl1pPr>
          <a:lvl2pPr marL="114300" indent="-114300" algn="l">
            <a:defRPr sz="1500"/>
          </a:lvl2pPr>
          <a:lvl3pPr marL="228600" indent="-114300" algn="l">
            <a:defRPr sz="1500"/>
          </a:lvl3pPr>
          <a:lvl4pPr marL="342900" indent="-114300" algn="l">
            <a:defRPr sz="1500"/>
          </a:lvl4pPr>
          <a:lvl5pPr marL="457200" indent="-114300" algn="l">
            <a:defRPr sz="1500"/>
          </a:lvl5pPr>
          <a:lvl6pPr marL="571500" indent="-114300" algn="l">
            <a:defRPr sz="1500"/>
          </a:lvl6pPr>
          <a:lvl7pPr marL="685800" indent="-114300" algn="l">
            <a:defRPr sz="1500"/>
          </a:lvl7pPr>
          <a:lvl8pPr marL="800100" indent="-114300" algn="l">
            <a:defRPr sz="1500"/>
          </a:lvl8pPr>
          <a:lvl9pPr marL="914400" indent="-114300" algn="l">
            <a:defRPr sz="1500"/>
          </a:lvl9pPr>
        </a:lstStyle>
        <a:p>
          <a:pPr>
            <a:lnSpc>
              <a:spcPct val="100000"/>
            </a:lnSpc>
            <a:spcBef>
              <a:spcPct val="0"/>
            </a:spcBef>
            <a:spcAft>
              <a:spcPct val="15000"/>
            </a:spcAft>
          </a:pPr>
          <a:r>
            <a:rPr lang="pl-PL" altLang="zh-CN"/>
            <a:t>czy X jest próbą pisma?</a:t>
          </a:r>
          <a:endParaRPr lang="zh-CN" altLang="en-US"/>
        </a:p>
      </dgm:t>
    </dgm:pt>
    <dgm:pt modelId="{FB4BCC77-44E9-4065-8A2F-90CD32DE34E3}" type="parTrans" cxnId="{1C199702-B242-42E3-A07E-C721E4AB5380}">
      <dgm:prSet/>
      <dgm:spPr/>
      <dgm:t>
        <a:bodyPr/>
        <a:lstStyle/>
        <a:p>
          <a:endParaRPr lang="zh-CN" altLang="en-US"/>
        </a:p>
      </dgm:t>
    </dgm:pt>
    <dgm:pt modelId="{41FED480-3E2E-47A2-B997-02D527BC8082}" type="sibTrans" cxnId="{1C199702-B242-42E3-A07E-C721E4AB5380}">
      <dgm:prSet/>
      <dgm:spPr/>
      <dgm:t>
        <a:bodyPr/>
        <a:lstStyle/>
        <a:p>
          <a:endParaRPr lang="zh-CN" altLang="en-US"/>
        </a:p>
      </dgm:t>
    </dgm:pt>
    <dgm:pt modelId="{CC75B453-86C6-44B9-B67D-FC05F5DDEB26}">
      <dgm:prSet phldr="0" custT="0"/>
      <dgm:spPr/>
      <dgm:t>
        <a:bodyPr vert="horz" wrap="square"/>
        <a:lstStyle>
          <a:lvl1pPr algn="l">
            <a:defRPr sz="1500"/>
          </a:lvl1pPr>
          <a:lvl2pPr marL="114300" indent="-114300" algn="l">
            <a:defRPr sz="1500"/>
          </a:lvl2pPr>
          <a:lvl3pPr marL="228600" indent="-114300" algn="l">
            <a:defRPr sz="1500"/>
          </a:lvl3pPr>
          <a:lvl4pPr marL="342900" indent="-114300" algn="l">
            <a:defRPr sz="1500"/>
          </a:lvl4pPr>
          <a:lvl5pPr marL="457200" indent="-114300" algn="l">
            <a:defRPr sz="1500"/>
          </a:lvl5pPr>
          <a:lvl6pPr marL="571500" indent="-114300" algn="l">
            <a:defRPr sz="1500"/>
          </a:lvl6pPr>
          <a:lvl7pPr marL="685800" indent="-114300" algn="l">
            <a:defRPr sz="1500"/>
          </a:lvl7pPr>
          <a:lvl8pPr marL="800100" indent="-114300" algn="l">
            <a:defRPr sz="1500"/>
          </a:lvl8pPr>
          <a:lvl9pPr marL="914400" indent="-114300" algn="l">
            <a:defRPr sz="1500"/>
          </a:lvl9pPr>
        </a:lstStyle>
        <a:p>
          <a:pPr>
            <a:lnSpc>
              <a:spcPct val="100000"/>
            </a:lnSpc>
            <a:spcBef>
              <a:spcPct val="0"/>
            </a:spcBef>
            <a:spcAft>
              <a:spcPct val="15000"/>
            </a:spcAft>
          </a:pPr>
          <a:r>
            <a:rPr lang="pl-PL" altLang="zh-CN"/>
            <a:t>cechy wyróżniające: forma pisma ręcznego, materiał kryjący typowy dla pisma ręcznego</a:t>
          </a:r>
        </a:p>
      </dgm:t>
    </dgm:pt>
    <dgm:pt modelId="{FD42DF5F-7FE5-4BB8-A091-BD8C2C85B4D0}" type="parTrans" cxnId="{35E80472-74A4-4EC4-A3A7-2208D1A5F3F0}">
      <dgm:prSet/>
      <dgm:spPr/>
    </dgm:pt>
    <dgm:pt modelId="{2630F99A-A032-4422-883B-92EBD5EA6DC4}" type="sibTrans" cxnId="{35E80472-74A4-4EC4-A3A7-2208D1A5F3F0}">
      <dgm:prSet/>
      <dgm:spPr/>
    </dgm:pt>
    <dgm:pt modelId="{D01E8FAE-A8A2-4E25-AB93-139E0588F400}">
      <dgm:prSet phldr="0" custT="0"/>
      <dgm:spPr/>
      <dgm:t>
        <a:bodyPr vert="horz" wrap="square"/>
        <a:lstStyle>
          <a:lvl1pPr algn="l">
            <a:defRPr sz="1500"/>
          </a:lvl1pPr>
          <a:lvl2pPr marL="114300" indent="-114300" algn="l">
            <a:defRPr sz="1500"/>
          </a:lvl2pPr>
          <a:lvl3pPr marL="228600" indent="-114300" algn="l">
            <a:defRPr sz="1500"/>
          </a:lvl3pPr>
          <a:lvl4pPr marL="342900" indent="-114300" algn="l">
            <a:defRPr sz="1500"/>
          </a:lvl4pPr>
          <a:lvl5pPr marL="457200" indent="-114300" algn="l">
            <a:defRPr sz="1500"/>
          </a:lvl5pPr>
          <a:lvl6pPr marL="571500" indent="-114300" algn="l">
            <a:defRPr sz="1500"/>
          </a:lvl6pPr>
          <a:lvl7pPr marL="685800" indent="-114300" algn="l">
            <a:defRPr sz="1500"/>
          </a:lvl7pPr>
          <a:lvl8pPr marL="800100" indent="-114300" algn="l">
            <a:defRPr sz="1500"/>
          </a:lvl8pPr>
          <a:lvl9pPr marL="914400" indent="-114300" algn="l">
            <a:defRPr sz="1500"/>
          </a:lvl9pPr>
        </a:lstStyle>
        <a:p>
          <a:pPr>
            <a:lnSpc>
              <a:spcPct val="100000"/>
            </a:lnSpc>
            <a:spcBef>
              <a:spcPct val="0"/>
            </a:spcBef>
            <a:spcAft>
              <a:spcPct val="15000"/>
            </a:spcAft>
          </a:pPr>
          <a:r>
            <a:rPr lang="pl-PL" altLang="zh-CN"/>
            <a:t>trudności: kopia pisma ręcznego</a:t>
          </a:r>
        </a:p>
      </dgm:t>
    </dgm:pt>
    <dgm:pt modelId="{08C358BD-EF6C-4443-A207-43B59199BA11}" type="parTrans" cxnId="{E6439089-8941-4BB5-A2B1-314FFC5B178E}">
      <dgm:prSet/>
      <dgm:spPr/>
    </dgm:pt>
    <dgm:pt modelId="{DD11C63A-2A68-4032-B4D0-FF25FF7C36F2}" type="sibTrans" cxnId="{E6439089-8941-4BB5-A2B1-314FFC5B178E}">
      <dgm:prSet/>
      <dgm:spPr/>
    </dgm:pt>
    <dgm:pt modelId="{A6685E83-BEEC-49B3-B40A-539E2C0D7A1A}">
      <dgm:prSet phldrT="[Text]" phldr="0" custT="0"/>
      <dgm:spPr/>
      <dgm:t>
        <a:bodyPr vert="horz" wrap="square"/>
        <a:lstStyle>
          <a:lvl1pPr algn="ctr">
            <a:defRPr sz="3000"/>
          </a:lvl1pPr>
          <a:lvl2pPr marL="228600" indent="-228600" algn="ctr">
            <a:defRPr sz="2300"/>
          </a:lvl2pPr>
          <a:lvl3pPr marL="457200" indent="-228600" algn="ctr">
            <a:defRPr sz="2300"/>
          </a:lvl3pPr>
          <a:lvl4pPr marL="685800" indent="-228600" algn="ctr">
            <a:defRPr sz="2300"/>
          </a:lvl4pPr>
          <a:lvl5pPr marL="914400" indent="-228600" algn="ctr">
            <a:defRPr sz="2300"/>
          </a:lvl5pPr>
          <a:lvl6pPr marL="1143000" indent="-228600" algn="ctr">
            <a:defRPr sz="2300"/>
          </a:lvl6pPr>
          <a:lvl7pPr marL="1371600" indent="-228600" algn="ctr">
            <a:defRPr sz="2300"/>
          </a:lvl7pPr>
          <a:lvl8pPr marL="1600200" indent="-228600" algn="ctr">
            <a:defRPr sz="2300"/>
          </a:lvl8pPr>
          <a:lvl9pPr marL="1828800" indent="-228600" algn="ctr">
            <a:defRPr sz="2300"/>
          </a:lvl9pPr>
        </a:lstStyle>
        <a:p>
          <a:pPr>
            <a:lnSpc>
              <a:spcPct val="100000"/>
            </a:lnSpc>
            <a:spcBef>
              <a:spcPct val="0"/>
            </a:spcBef>
            <a:spcAft>
              <a:spcPct val="35000"/>
            </a:spcAft>
          </a:pPr>
          <a:r>
            <a:rPr lang="pl-PL" altLang="zh-CN"/>
            <a:t>badania klasyfikacyjne</a:t>
          </a:r>
        </a:p>
      </dgm:t>
    </dgm:pt>
    <dgm:pt modelId="{FECC43A3-D59E-4EE1-9557-8FBB90D5B362}" type="parTrans" cxnId="{07522B6C-0D32-4752-8F50-B6ABA5A907A8}">
      <dgm:prSet/>
      <dgm:spPr/>
      <dgm:t>
        <a:bodyPr/>
        <a:lstStyle/>
        <a:p>
          <a:endParaRPr lang="zh-CN" altLang="en-US"/>
        </a:p>
      </dgm:t>
    </dgm:pt>
    <dgm:pt modelId="{68BB6C9A-B7F0-43A0-955B-FC8C4D4009BF}" type="sibTrans" cxnId="{07522B6C-0D32-4752-8F50-B6ABA5A907A8}">
      <dgm:prSet/>
      <dgm:spPr/>
      <dgm:t>
        <a:bodyPr/>
        <a:lstStyle/>
        <a:p>
          <a:endParaRPr lang="zh-CN" altLang="en-US"/>
        </a:p>
      </dgm:t>
    </dgm:pt>
    <dgm:pt modelId="{CBA50553-63FA-4B5A-9888-EDDBA06CA593}">
      <dgm:prSet phldrT="[Text]" phldr="0" custT="0"/>
      <dgm:spPr/>
      <dgm:t>
        <a:bodyPr vert="horz" wrap="square"/>
        <a:lstStyle>
          <a:lvl1pPr algn="l">
            <a:defRPr sz="1500"/>
          </a:lvl1pPr>
          <a:lvl2pPr marL="114300" indent="-114300" algn="l">
            <a:defRPr sz="1500"/>
          </a:lvl2pPr>
          <a:lvl3pPr marL="228600" indent="-114300" algn="l">
            <a:defRPr sz="1500"/>
          </a:lvl3pPr>
          <a:lvl4pPr marL="342900" indent="-114300" algn="l">
            <a:defRPr sz="1500"/>
          </a:lvl4pPr>
          <a:lvl5pPr marL="457200" indent="-114300" algn="l">
            <a:defRPr sz="1500"/>
          </a:lvl5pPr>
          <a:lvl6pPr marL="571500" indent="-114300" algn="l">
            <a:defRPr sz="1500"/>
          </a:lvl6pPr>
          <a:lvl7pPr marL="685800" indent="-114300" algn="l">
            <a:defRPr sz="1500"/>
          </a:lvl7pPr>
          <a:lvl8pPr marL="800100" indent="-114300" algn="l">
            <a:defRPr sz="1500"/>
          </a:lvl8pPr>
          <a:lvl9pPr marL="914400" indent="-114300" algn="l">
            <a:defRPr sz="1500"/>
          </a:lvl9pPr>
        </a:lstStyle>
        <a:p>
          <a:pPr>
            <a:lnSpc>
              <a:spcPct val="100000"/>
            </a:lnSpc>
            <a:spcBef>
              <a:spcPct val="0"/>
            </a:spcBef>
            <a:spcAft>
              <a:spcPct val="15000"/>
            </a:spcAft>
          </a:pPr>
          <a:r>
            <a:rPr lang="pl-PL" altLang="zh-CN"/>
            <a:t>określenie  potencjalnych wykonawców pisma</a:t>
          </a:r>
          <a:endParaRPr lang="zh-CN" altLang="en-US"/>
        </a:p>
      </dgm:t>
    </dgm:pt>
    <dgm:pt modelId="{73E2772F-165D-4B56-ACC2-969CBF53B0A8}" type="parTrans" cxnId="{D6360C2F-22E1-4110-B785-C03AA28FE763}">
      <dgm:prSet/>
      <dgm:spPr/>
      <dgm:t>
        <a:bodyPr/>
        <a:lstStyle/>
        <a:p>
          <a:endParaRPr lang="zh-CN" altLang="en-US"/>
        </a:p>
      </dgm:t>
    </dgm:pt>
    <dgm:pt modelId="{7BFD1607-7356-4D3D-A829-75D002A3A4B0}" type="sibTrans" cxnId="{D6360C2F-22E1-4110-B785-C03AA28FE763}">
      <dgm:prSet/>
      <dgm:spPr/>
      <dgm:t>
        <a:bodyPr/>
        <a:lstStyle/>
        <a:p>
          <a:endParaRPr lang="zh-CN" altLang="en-US"/>
        </a:p>
      </dgm:t>
    </dgm:pt>
    <dgm:pt modelId="{F425116D-F433-4D9F-97B8-5748B307735C}">
      <dgm:prSet phldr="0" custT="0"/>
      <dgm:spPr/>
      <dgm:t>
        <a:bodyPr vert="horz" wrap="square"/>
        <a:lstStyle>
          <a:lvl1pPr algn="l">
            <a:defRPr sz="1500"/>
          </a:lvl1pPr>
          <a:lvl2pPr marL="114300" indent="-114300" algn="l">
            <a:defRPr sz="1500"/>
          </a:lvl2pPr>
          <a:lvl3pPr marL="228600" indent="-114300" algn="l">
            <a:defRPr sz="1500"/>
          </a:lvl3pPr>
          <a:lvl4pPr marL="342900" indent="-114300" algn="l">
            <a:defRPr sz="1500"/>
          </a:lvl4pPr>
          <a:lvl5pPr marL="457200" indent="-114300" algn="l">
            <a:defRPr sz="1500"/>
          </a:lvl5pPr>
          <a:lvl6pPr marL="571500" indent="-114300" algn="l">
            <a:defRPr sz="1500"/>
          </a:lvl6pPr>
          <a:lvl7pPr marL="685800" indent="-114300" algn="l">
            <a:defRPr sz="1500"/>
          </a:lvl7pPr>
          <a:lvl8pPr marL="800100" indent="-114300" algn="l">
            <a:defRPr sz="1500"/>
          </a:lvl8pPr>
          <a:lvl9pPr marL="914400" indent="-114300" algn="l">
            <a:defRPr sz="1500"/>
          </a:lvl9pPr>
        </a:lstStyle>
        <a:p>
          <a:pPr>
            <a:lnSpc>
              <a:spcPct val="100000"/>
            </a:lnSpc>
            <a:spcBef>
              <a:spcPct val="0"/>
            </a:spcBef>
            <a:spcAft>
              <a:spcPct val="15000"/>
            </a:spcAft>
          </a:pPr>
          <a:r>
            <a:rPr lang="pl-PL" altLang="zh-CN"/>
            <a:t>możliwości: płeć, wiek, ręczność, stan zdrowia, inne</a:t>
          </a:r>
        </a:p>
      </dgm:t>
    </dgm:pt>
    <dgm:pt modelId="{F898CBED-214C-4FAC-ACA4-5C200AFDDBA2}" type="parTrans" cxnId="{6B002C50-DDC8-4BDC-8781-DA40B3119596}">
      <dgm:prSet/>
      <dgm:spPr/>
    </dgm:pt>
    <dgm:pt modelId="{5AB02923-3440-4614-8856-3D6BAEF86D93}" type="sibTrans" cxnId="{6B002C50-DDC8-4BDC-8781-DA40B3119596}">
      <dgm:prSet/>
      <dgm:spPr/>
    </dgm:pt>
    <dgm:pt modelId="{C8DDDFA1-AF37-4444-AAEB-D51CEE212719}">
      <dgm:prSet phldrT="[Text]" phldr="0" custT="0"/>
      <dgm:spPr/>
      <dgm:t>
        <a:bodyPr vert="horz" wrap="square"/>
        <a:lstStyle>
          <a:lvl1pPr algn="ctr">
            <a:defRPr sz="3000"/>
          </a:lvl1pPr>
          <a:lvl2pPr marL="228600" indent="-228600" algn="ctr">
            <a:defRPr sz="2300"/>
          </a:lvl2pPr>
          <a:lvl3pPr marL="457200" indent="-228600" algn="ctr">
            <a:defRPr sz="2300"/>
          </a:lvl3pPr>
          <a:lvl4pPr marL="685800" indent="-228600" algn="ctr">
            <a:defRPr sz="2300"/>
          </a:lvl4pPr>
          <a:lvl5pPr marL="914400" indent="-228600" algn="ctr">
            <a:defRPr sz="2300"/>
          </a:lvl5pPr>
          <a:lvl6pPr marL="1143000" indent="-228600" algn="ctr">
            <a:defRPr sz="2300"/>
          </a:lvl6pPr>
          <a:lvl7pPr marL="1371600" indent="-228600" algn="ctr">
            <a:defRPr sz="2300"/>
          </a:lvl7pPr>
          <a:lvl8pPr marL="1600200" indent="-228600" algn="ctr">
            <a:defRPr sz="2300"/>
          </a:lvl8pPr>
          <a:lvl9pPr marL="1828800" indent="-228600" algn="ctr">
            <a:defRPr sz="2300"/>
          </a:lvl9pPr>
        </a:lstStyle>
        <a:p>
          <a:pPr>
            <a:lnSpc>
              <a:spcPct val="100000"/>
            </a:lnSpc>
            <a:spcBef>
              <a:spcPct val="0"/>
            </a:spcBef>
            <a:spcAft>
              <a:spcPct val="35000"/>
            </a:spcAft>
          </a:pPr>
          <a:r>
            <a:rPr lang="pl-PL" altLang="zh-CN"/>
            <a:t>badania indywidualizacyjne</a:t>
          </a:r>
        </a:p>
      </dgm:t>
    </dgm:pt>
    <dgm:pt modelId="{26EA520A-5891-4EBA-B2AD-1840663D8C07}" type="parTrans" cxnId="{54F0DFF1-C8A5-4BD9-95AF-EB71838D0894}">
      <dgm:prSet/>
      <dgm:spPr/>
      <dgm:t>
        <a:bodyPr/>
        <a:lstStyle/>
        <a:p>
          <a:endParaRPr lang="zh-CN" altLang="en-US"/>
        </a:p>
      </dgm:t>
    </dgm:pt>
    <dgm:pt modelId="{CE2287C8-6424-4771-88FD-4DADE15C5A04}" type="sibTrans" cxnId="{54F0DFF1-C8A5-4BD9-95AF-EB71838D0894}">
      <dgm:prSet/>
      <dgm:spPr/>
      <dgm:t>
        <a:bodyPr/>
        <a:lstStyle/>
        <a:p>
          <a:endParaRPr lang="zh-CN" altLang="en-US"/>
        </a:p>
      </dgm:t>
    </dgm:pt>
    <dgm:pt modelId="{5AA02751-379E-46DB-884A-F23ACBC498EE}">
      <dgm:prSet phldrT="[Text]" phldr="0" custT="0"/>
      <dgm:spPr/>
      <dgm:t>
        <a:bodyPr vert="horz" wrap="square"/>
        <a:lstStyle>
          <a:lvl1pPr algn="l">
            <a:defRPr sz="1500"/>
          </a:lvl1pPr>
          <a:lvl2pPr marL="114300" indent="-114300" algn="l">
            <a:defRPr sz="1500"/>
          </a:lvl2pPr>
          <a:lvl3pPr marL="228600" indent="-114300" algn="l">
            <a:defRPr sz="1500"/>
          </a:lvl3pPr>
          <a:lvl4pPr marL="342900" indent="-114300" algn="l">
            <a:defRPr sz="1500"/>
          </a:lvl4pPr>
          <a:lvl5pPr marL="457200" indent="-114300" algn="l">
            <a:defRPr sz="1500"/>
          </a:lvl5pPr>
          <a:lvl6pPr marL="571500" indent="-114300" algn="l">
            <a:defRPr sz="1500"/>
          </a:lvl6pPr>
          <a:lvl7pPr marL="685800" indent="-114300" algn="l">
            <a:defRPr sz="1500"/>
          </a:lvl7pPr>
          <a:lvl8pPr marL="800100" indent="-114300" algn="l">
            <a:defRPr sz="1500"/>
          </a:lvl8pPr>
          <a:lvl9pPr marL="914400" indent="-114300" algn="l">
            <a:defRPr sz="1500"/>
          </a:lvl9pPr>
        </a:lstStyle>
        <a:p>
          <a:pPr>
            <a:lnSpc>
              <a:spcPct val="100000"/>
            </a:lnSpc>
            <a:spcBef>
              <a:spcPct val="0"/>
            </a:spcBef>
            <a:spcAft>
              <a:spcPct val="15000"/>
            </a:spcAft>
          </a:pPr>
          <a:r>
            <a:rPr lang="pl-PL" altLang="zh-CN"/>
            <a:t>cechy indywidualizujące</a:t>
          </a:r>
          <a:endParaRPr lang="zh-CN" altLang="en-US"/>
        </a:p>
      </dgm:t>
    </dgm:pt>
    <dgm:pt modelId="{D0D77647-95BE-4607-B2F0-006D9CAB8F0E}" type="parTrans" cxnId="{4A18B43E-38DB-4476-B40B-67CEDF0A6D9B}">
      <dgm:prSet/>
      <dgm:spPr/>
      <dgm:t>
        <a:bodyPr/>
        <a:lstStyle/>
        <a:p>
          <a:endParaRPr lang="zh-CN" altLang="en-US"/>
        </a:p>
      </dgm:t>
    </dgm:pt>
    <dgm:pt modelId="{3DBF6B9F-A188-4D67-ABE8-0633561FA9E5}" type="sibTrans" cxnId="{4A18B43E-38DB-4476-B40B-67CEDF0A6D9B}">
      <dgm:prSet/>
      <dgm:spPr/>
      <dgm:t>
        <a:bodyPr/>
        <a:lstStyle/>
        <a:p>
          <a:endParaRPr lang="zh-CN" altLang="en-US"/>
        </a:p>
      </dgm:t>
    </dgm:pt>
    <dgm:pt modelId="{DD1C1CC3-6547-4F23-8BC4-196494E69773}">
      <dgm:prSet phldr="0" custT="0"/>
      <dgm:spPr/>
      <dgm:t>
        <a:bodyPr vert="horz" wrap="square"/>
        <a:lstStyle>
          <a:lvl1pPr algn="l">
            <a:defRPr sz="1500"/>
          </a:lvl1pPr>
          <a:lvl2pPr marL="114300" indent="-114300" algn="l">
            <a:defRPr sz="1500"/>
          </a:lvl2pPr>
          <a:lvl3pPr marL="228600" indent="-114300" algn="l">
            <a:defRPr sz="1500"/>
          </a:lvl3pPr>
          <a:lvl4pPr marL="342900" indent="-114300" algn="l">
            <a:defRPr sz="1500"/>
          </a:lvl4pPr>
          <a:lvl5pPr marL="457200" indent="-114300" algn="l">
            <a:defRPr sz="1500"/>
          </a:lvl5pPr>
          <a:lvl6pPr marL="571500" indent="-114300" algn="l">
            <a:defRPr sz="1500"/>
          </a:lvl6pPr>
          <a:lvl7pPr marL="685800" indent="-114300" algn="l">
            <a:defRPr sz="1500"/>
          </a:lvl7pPr>
          <a:lvl8pPr marL="800100" indent="-114300" algn="l">
            <a:defRPr sz="1500"/>
          </a:lvl8pPr>
          <a:lvl9pPr marL="914400" indent="-114300" algn="l">
            <a:defRPr sz="1500"/>
          </a:lvl9pPr>
        </a:lstStyle>
        <a:p>
          <a:pPr>
            <a:lnSpc>
              <a:spcPct val="100000"/>
            </a:lnSpc>
            <a:spcBef>
              <a:spcPct val="0"/>
            </a:spcBef>
            <a:spcAft>
              <a:spcPct val="15000"/>
            </a:spcAft>
          </a:pPr>
          <a:r>
            <a:rPr lang="pl-PL" altLang="zh-CN"/>
            <a:t>lata 80' - Instytut Ekspertyz Sądowych - katalog cech graficznych</a:t>
          </a:r>
        </a:p>
      </dgm:t>
    </dgm:pt>
    <dgm:pt modelId="{6E0BB388-F349-40CB-8478-7AE2DD21E5A4}" type="parTrans" cxnId="{998ECB37-648D-4165-A66A-F550DDEE680D}">
      <dgm:prSet/>
      <dgm:spPr/>
    </dgm:pt>
    <dgm:pt modelId="{59B14B6E-7684-4373-87D0-6B8E565B870E}" type="sibTrans" cxnId="{998ECB37-648D-4165-A66A-F550DDEE680D}">
      <dgm:prSet/>
      <dgm:spPr/>
    </dgm:pt>
    <dgm:pt modelId="{D5935282-3C7C-4F88-A1AE-C27DB8591514}" type="pres">
      <dgm:prSet presAssocID="{2E15931E-1654-4B73-89B2-8E333D9C42E0}" presName="Name0" presStyleCnt="0">
        <dgm:presLayoutVars>
          <dgm:dir/>
          <dgm:animLvl val="lvl"/>
          <dgm:resizeHandles val="exact"/>
        </dgm:presLayoutVars>
      </dgm:prSet>
      <dgm:spPr/>
      <dgm:t>
        <a:bodyPr/>
        <a:lstStyle/>
        <a:p>
          <a:endParaRPr lang="pl-PL"/>
        </a:p>
      </dgm:t>
    </dgm:pt>
    <dgm:pt modelId="{E61486FD-113E-4C87-8ADF-B1A8E2A84801}" type="pres">
      <dgm:prSet presAssocID="{90DDC401-903F-495B-A387-FFA8A45891F6}" presName="linNode" presStyleCnt="0"/>
      <dgm:spPr/>
    </dgm:pt>
    <dgm:pt modelId="{96BE2B31-D87C-43E1-BE64-4C27B13F4AA4}" type="pres">
      <dgm:prSet presAssocID="{90DDC401-903F-495B-A387-FFA8A45891F6}" presName="parentText" presStyleLbl="node1" presStyleIdx="0" presStyleCnt="3">
        <dgm:presLayoutVars>
          <dgm:chMax val="1"/>
          <dgm:bulletEnabled val="1"/>
        </dgm:presLayoutVars>
      </dgm:prSet>
      <dgm:spPr/>
      <dgm:t>
        <a:bodyPr/>
        <a:lstStyle/>
        <a:p>
          <a:endParaRPr lang="pl-PL"/>
        </a:p>
      </dgm:t>
    </dgm:pt>
    <dgm:pt modelId="{DD9406C3-FC80-4468-A55B-122D744D43F0}" type="pres">
      <dgm:prSet presAssocID="{90DDC401-903F-495B-A387-FFA8A45891F6}" presName="descendantText" presStyleLbl="alignAccFollowNode1" presStyleIdx="0" presStyleCnt="3">
        <dgm:presLayoutVars>
          <dgm:bulletEnabled val="1"/>
        </dgm:presLayoutVars>
      </dgm:prSet>
      <dgm:spPr/>
      <dgm:t>
        <a:bodyPr/>
        <a:lstStyle/>
        <a:p>
          <a:endParaRPr lang="pl-PL"/>
        </a:p>
      </dgm:t>
    </dgm:pt>
    <dgm:pt modelId="{F1941F29-E51C-4282-956D-50CFAFAEB9B8}" type="pres">
      <dgm:prSet presAssocID="{35E5E878-0907-4014-9CFA-56AEFE6C22E5}" presName="sp" presStyleCnt="0"/>
      <dgm:spPr/>
    </dgm:pt>
    <dgm:pt modelId="{B589D1EC-5156-4FB2-BB1C-8E1290A868B9}" type="pres">
      <dgm:prSet presAssocID="{A6685E83-BEEC-49B3-B40A-539E2C0D7A1A}" presName="linNode" presStyleCnt="0"/>
      <dgm:spPr/>
    </dgm:pt>
    <dgm:pt modelId="{EBD335B5-8308-49CB-9630-99D852747B1F}" type="pres">
      <dgm:prSet presAssocID="{A6685E83-BEEC-49B3-B40A-539E2C0D7A1A}" presName="parentText" presStyleLbl="node1" presStyleIdx="1" presStyleCnt="3">
        <dgm:presLayoutVars>
          <dgm:chMax val="1"/>
          <dgm:bulletEnabled val="1"/>
        </dgm:presLayoutVars>
      </dgm:prSet>
      <dgm:spPr/>
      <dgm:t>
        <a:bodyPr/>
        <a:lstStyle/>
        <a:p>
          <a:endParaRPr lang="pl-PL"/>
        </a:p>
      </dgm:t>
    </dgm:pt>
    <dgm:pt modelId="{6EB2A58E-CA03-4F76-94B6-D8FE50231963}" type="pres">
      <dgm:prSet presAssocID="{A6685E83-BEEC-49B3-B40A-539E2C0D7A1A}" presName="descendantText" presStyleLbl="alignAccFollowNode1" presStyleIdx="1" presStyleCnt="3">
        <dgm:presLayoutVars>
          <dgm:bulletEnabled val="1"/>
        </dgm:presLayoutVars>
      </dgm:prSet>
      <dgm:spPr/>
      <dgm:t>
        <a:bodyPr/>
        <a:lstStyle/>
        <a:p>
          <a:endParaRPr lang="pl-PL"/>
        </a:p>
      </dgm:t>
    </dgm:pt>
    <dgm:pt modelId="{A76EE5BB-CBA4-4DD9-BFB7-3F3F246C9BF0}" type="pres">
      <dgm:prSet presAssocID="{68BB6C9A-B7F0-43A0-955B-FC8C4D4009BF}" presName="sp" presStyleCnt="0"/>
      <dgm:spPr/>
    </dgm:pt>
    <dgm:pt modelId="{2BB2A428-FB05-47E5-AC5F-C6A7936A9AC0}" type="pres">
      <dgm:prSet presAssocID="{C8DDDFA1-AF37-4444-AAEB-D51CEE212719}" presName="linNode" presStyleCnt="0"/>
      <dgm:spPr/>
    </dgm:pt>
    <dgm:pt modelId="{B093CE78-670B-40EB-95CF-315E334D550F}" type="pres">
      <dgm:prSet presAssocID="{C8DDDFA1-AF37-4444-AAEB-D51CEE212719}" presName="parentText" presStyleLbl="node1" presStyleIdx="2" presStyleCnt="3">
        <dgm:presLayoutVars>
          <dgm:chMax val="1"/>
          <dgm:bulletEnabled val="1"/>
        </dgm:presLayoutVars>
      </dgm:prSet>
      <dgm:spPr/>
      <dgm:t>
        <a:bodyPr/>
        <a:lstStyle/>
        <a:p>
          <a:endParaRPr lang="pl-PL"/>
        </a:p>
      </dgm:t>
    </dgm:pt>
    <dgm:pt modelId="{64028F0D-BE57-4642-92F7-303D4E45C524}" type="pres">
      <dgm:prSet presAssocID="{C8DDDFA1-AF37-4444-AAEB-D51CEE212719}" presName="descendantText" presStyleLbl="alignAccFollowNode1" presStyleIdx="2" presStyleCnt="3">
        <dgm:presLayoutVars>
          <dgm:bulletEnabled val="1"/>
        </dgm:presLayoutVars>
      </dgm:prSet>
      <dgm:spPr/>
      <dgm:t>
        <a:bodyPr/>
        <a:lstStyle/>
        <a:p>
          <a:endParaRPr lang="pl-PL"/>
        </a:p>
      </dgm:t>
    </dgm:pt>
  </dgm:ptLst>
  <dgm:cxnLst>
    <dgm:cxn modelId="{1B766399-1BC1-4762-8D18-C8B8CFE0B64E}" srcId="{2E15931E-1654-4B73-89B2-8E333D9C42E0}" destId="{90DDC401-903F-495B-A387-FFA8A45891F6}" srcOrd="0" destOrd="0" parTransId="{C8BB0B8A-C63A-4F83-B8DD-3A7CE259E4EE}" sibTransId="{35E5E878-0907-4014-9CFA-56AEFE6C22E5}"/>
    <dgm:cxn modelId="{35E80472-74A4-4EC4-A3A7-2208D1A5F3F0}" srcId="{90DDC401-903F-495B-A387-FFA8A45891F6}" destId="{CC75B453-86C6-44B9-B67D-FC05F5DDEB26}" srcOrd="1" destOrd="0" parTransId="{FD42DF5F-7FE5-4BB8-A091-BD8C2C85B4D0}" sibTransId="{2630F99A-A032-4422-883B-92EBD5EA6DC4}"/>
    <dgm:cxn modelId="{729206D3-A0C3-4F6B-A367-5BEE014ED2AE}" type="presOf" srcId="{90DDC401-903F-495B-A387-FFA8A45891F6}" destId="{96BE2B31-D87C-43E1-BE64-4C27B13F4AA4}" srcOrd="0" destOrd="0" presId="urn:microsoft.com/office/officeart/2005/8/layout/vList5"/>
    <dgm:cxn modelId="{54F0DFF1-C8A5-4BD9-95AF-EB71838D0894}" srcId="{2E15931E-1654-4B73-89B2-8E333D9C42E0}" destId="{C8DDDFA1-AF37-4444-AAEB-D51CEE212719}" srcOrd="2" destOrd="0" parTransId="{26EA520A-5891-4EBA-B2AD-1840663D8C07}" sibTransId="{CE2287C8-6424-4771-88FD-4DADE15C5A04}"/>
    <dgm:cxn modelId="{899A3F61-09F7-4431-A429-0C4572E85C83}" type="presOf" srcId="{C8DDDFA1-AF37-4444-AAEB-D51CEE212719}" destId="{B093CE78-670B-40EB-95CF-315E334D550F}" srcOrd="0" destOrd="0" presId="urn:microsoft.com/office/officeart/2005/8/layout/vList5"/>
    <dgm:cxn modelId="{998ECB37-648D-4165-A66A-F550DDEE680D}" srcId="{C8DDDFA1-AF37-4444-AAEB-D51CEE212719}" destId="{DD1C1CC3-6547-4F23-8BC4-196494E69773}" srcOrd="1" destOrd="0" parTransId="{6E0BB388-F349-40CB-8478-7AE2DD21E5A4}" sibTransId="{59B14B6E-7684-4373-87D0-6B8E565B870E}"/>
    <dgm:cxn modelId="{6B002C50-DDC8-4BDC-8781-DA40B3119596}" srcId="{A6685E83-BEEC-49B3-B40A-539E2C0D7A1A}" destId="{F425116D-F433-4D9F-97B8-5748B307735C}" srcOrd="1" destOrd="0" parTransId="{F898CBED-214C-4FAC-ACA4-5C200AFDDBA2}" sibTransId="{5AB02923-3440-4614-8856-3D6BAEF86D93}"/>
    <dgm:cxn modelId="{B43AC4FE-0F91-4BBF-BBA1-C7DFA2718AC9}" type="presOf" srcId="{A6685E83-BEEC-49B3-B40A-539E2C0D7A1A}" destId="{EBD335B5-8308-49CB-9630-99D852747B1F}" srcOrd="0" destOrd="0" presId="urn:microsoft.com/office/officeart/2005/8/layout/vList5"/>
    <dgm:cxn modelId="{3C6680F0-F9AC-4ABF-BBC6-7DD835DE1A5C}" type="presOf" srcId="{E08CEB0C-E37F-4DCA-A8EA-4B2CD3AD7754}" destId="{DD9406C3-FC80-4468-A55B-122D744D43F0}" srcOrd="0" destOrd="0" presId="urn:microsoft.com/office/officeart/2005/8/layout/vList5"/>
    <dgm:cxn modelId="{4A18B43E-38DB-4476-B40B-67CEDF0A6D9B}" srcId="{C8DDDFA1-AF37-4444-AAEB-D51CEE212719}" destId="{5AA02751-379E-46DB-884A-F23ACBC498EE}" srcOrd="0" destOrd="0" parTransId="{D0D77647-95BE-4607-B2F0-006D9CAB8F0E}" sibTransId="{3DBF6B9F-A188-4D67-ABE8-0633561FA9E5}"/>
    <dgm:cxn modelId="{96397E9D-05F7-4AA2-84E1-112573579884}" type="presOf" srcId="{DD1C1CC3-6547-4F23-8BC4-196494E69773}" destId="{64028F0D-BE57-4642-92F7-303D4E45C524}" srcOrd="0" destOrd="1" presId="urn:microsoft.com/office/officeart/2005/8/layout/vList5"/>
    <dgm:cxn modelId="{1C199702-B242-42E3-A07E-C721E4AB5380}" srcId="{90DDC401-903F-495B-A387-FFA8A45891F6}" destId="{E08CEB0C-E37F-4DCA-A8EA-4B2CD3AD7754}" srcOrd="0" destOrd="0" parTransId="{FB4BCC77-44E9-4065-8A2F-90CD32DE34E3}" sibTransId="{41FED480-3E2E-47A2-B997-02D527BC8082}"/>
    <dgm:cxn modelId="{F857C39D-8189-4883-9F1E-3B333A2469D0}" type="presOf" srcId="{F425116D-F433-4D9F-97B8-5748B307735C}" destId="{6EB2A58E-CA03-4F76-94B6-D8FE50231963}" srcOrd="0" destOrd="1" presId="urn:microsoft.com/office/officeart/2005/8/layout/vList5"/>
    <dgm:cxn modelId="{B2776409-9BFB-4AE4-938C-72F9EA8D1223}" type="presOf" srcId="{CBA50553-63FA-4B5A-9888-EDDBA06CA593}" destId="{6EB2A58E-CA03-4F76-94B6-D8FE50231963}" srcOrd="0" destOrd="0" presId="urn:microsoft.com/office/officeart/2005/8/layout/vList5"/>
    <dgm:cxn modelId="{1B266F30-80B9-47F9-AF67-BBA71050108C}" type="presOf" srcId="{CC75B453-86C6-44B9-B67D-FC05F5DDEB26}" destId="{DD9406C3-FC80-4468-A55B-122D744D43F0}" srcOrd="0" destOrd="1" presId="urn:microsoft.com/office/officeart/2005/8/layout/vList5"/>
    <dgm:cxn modelId="{07522B6C-0D32-4752-8F50-B6ABA5A907A8}" srcId="{2E15931E-1654-4B73-89B2-8E333D9C42E0}" destId="{A6685E83-BEEC-49B3-B40A-539E2C0D7A1A}" srcOrd="1" destOrd="0" parTransId="{FECC43A3-D59E-4EE1-9557-8FBB90D5B362}" sibTransId="{68BB6C9A-B7F0-43A0-955B-FC8C4D4009BF}"/>
    <dgm:cxn modelId="{15DB38B8-4255-4CB7-A81C-DE0EE1D7B897}" type="presOf" srcId="{2E15931E-1654-4B73-89B2-8E333D9C42E0}" destId="{D5935282-3C7C-4F88-A1AE-C27DB8591514}" srcOrd="0" destOrd="0" presId="urn:microsoft.com/office/officeart/2005/8/layout/vList5"/>
    <dgm:cxn modelId="{D6360C2F-22E1-4110-B785-C03AA28FE763}" srcId="{A6685E83-BEEC-49B3-B40A-539E2C0D7A1A}" destId="{CBA50553-63FA-4B5A-9888-EDDBA06CA593}" srcOrd="0" destOrd="0" parTransId="{73E2772F-165D-4B56-ACC2-969CBF53B0A8}" sibTransId="{7BFD1607-7356-4D3D-A829-75D002A3A4B0}"/>
    <dgm:cxn modelId="{C6D65274-A092-4E7C-B1DD-B979930E0012}" type="presOf" srcId="{5AA02751-379E-46DB-884A-F23ACBC498EE}" destId="{64028F0D-BE57-4642-92F7-303D4E45C524}" srcOrd="0" destOrd="0" presId="urn:microsoft.com/office/officeart/2005/8/layout/vList5"/>
    <dgm:cxn modelId="{D15B0A79-39CB-4FA5-B2C0-7A81634E6FB0}" type="presOf" srcId="{D01E8FAE-A8A2-4E25-AB93-139E0588F400}" destId="{DD9406C3-FC80-4468-A55B-122D744D43F0}" srcOrd="0" destOrd="2" presId="urn:microsoft.com/office/officeart/2005/8/layout/vList5"/>
    <dgm:cxn modelId="{E6439089-8941-4BB5-A2B1-314FFC5B178E}" srcId="{90DDC401-903F-495B-A387-FFA8A45891F6}" destId="{D01E8FAE-A8A2-4E25-AB93-139E0588F400}" srcOrd="2" destOrd="0" parTransId="{08C358BD-EF6C-4443-A207-43B59199BA11}" sibTransId="{DD11C63A-2A68-4032-B4D0-FF25FF7C36F2}"/>
    <dgm:cxn modelId="{A50909BB-5E9A-4BB1-8503-E2D06AB47490}" type="presParOf" srcId="{D5935282-3C7C-4F88-A1AE-C27DB8591514}" destId="{E61486FD-113E-4C87-8ADF-B1A8E2A84801}" srcOrd="0" destOrd="0" presId="urn:microsoft.com/office/officeart/2005/8/layout/vList5"/>
    <dgm:cxn modelId="{32C35BA0-65EB-4CC6-B240-2FEB7DF39137}" type="presParOf" srcId="{E61486FD-113E-4C87-8ADF-B1A8E2A84801}" destId="{96BE2B31-D87C-43E1-BE64-4C27B13F4AA4}" srcOrd="0" destOrd="0" presId="urn:microsoft.com/office/officeart/2005/8/layout/vList5"/>
    <dgm:cxn modelId="{358B77A6-7F26-4D1E-A9C5-D9897493A745}" type="presParOf" srcId="{E61486FD-113E-4C87-8ADF-B1A8E2A84801}" destId="{DD9406C3-FC80-4468-A55B-122D744D43F0}" srcOrd="1" destOrd="0" presId="urn:microsoft.com/office/officeart/2005/8/layout/vList5"/>
    <dgm:cxn modelId="{CA0C53B9-1EA2-4A9C-A3F2-AC4B06BE04BC}" type="presParOf" srcId="{D5935282-3C7C-4F88-A1AE-C27DB8591514}" destId="{F1941F29-E51C-4282-956D-50CFAFAEB9B8}" srcOrd="1" destOrd="0" presId="urn:microsoft.com/office/officeart/2005/8/layout/vList5"/>
    <dgm:cxn modelId="{C33736EC-CA03-4382-88E8-2BF156F81FD3}" type="presParOf" srcId="{D5935282-3C7C-4F88-A1AE-C27DB8591514}" destId="{B589D1EC-5156-4FB2-BB1C-8E1290A868B9}" srcOrd="2" destOrd="0" presId="urn:microsoft.com/office/officeart/2005/8/layout/vList5"/>
    <dgm:cxn modelId="{16382FF6-8D12-44A9-97B8-0743A8F0A6ED}" type="presParOf" srcId="{B589D1EC-5156-4FB2-BB1C-8E1290A868B9}" destId="{EBD335B5-8308-49CB-9630-99D852747B1F}" srcOrd="0" destOrd="0" presId="urn:microsoft.com/office/officeart/2005/8/layout/vList5"/>
    <dgm:cxn modelId="{F5109529-ACF4-4C07-BDAD-FA13E5E8CBF0}" type="presParOf" srcId="{B589D1EC-5156-4FB2-BB1C-8E1290A868B9}" destId="{6EB2A58E-CA03-4F76-94B6-D8FE50231963}" srcOrd="1" destOrd="0" presId="urn:microsoft.com/office/officeart/2005/8/layout/vList5"/>
    <dgm:cxn modelId="{BAFFD196-33F1-449F-B769-C688ED8C80D7}" type="presParOf" srcId="{D5935282-3C7C-4F88-A1AE-C27DB8591514}" destId="{A76EE5BB-CBA4-4DD9-BFB7-3F3F246C9BF0}" srcOrd="3" destOrd="0" presId="urn:microsoft.com/office/officeart/2005/8/layout/vList5"/>
    <dgm:cxn modelId="{66D029B5-893A-413A-9B40-F842FF18D51A}" type="presParOf" srcId="{D5935282-3C7C-4F88-A1AE-C27DB8591514}" destId="{2BB2A428-FB05-47E5-AC5F-C6A7936A9AC0}" srcOrd="4" destOrd="0" presId="urn:microsoft.com/office/officeart/2005/8/layout/vList5"/>
    <dgm:cxn modelId="{305D44F7-F563-4E52-B284-B2C3D9485D42}" type="presParOf" srcId="{2BB2A428-FB05-47E5-AC5F-C6A7936A9AC0}" destId="{B093CE78-670B-40EB-95CF-315E334D550F}" srcOrd="0" destOrd="0" presId="urn:microsoft.com/office/officeart/2005/8/layout/vList5"/>
    <dgm:cxn modelId="{10D24875-6853-4277-86B6-673FE384D6F8}" type="presParOf" srcId="{2BB2A428-FB05-47E5-AC5F-C6A7936A9AC0}" destId="{64028F0D-BE57-4642-92F7-303D4E45C524}"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06C2808-4946-4D10-B3C6-CFECB6B88B69}" type="doc">
      <dgm:prSet loTypeId="urn:microsoft.com/office/officeart/2005/8/layout/radial5" loCatId="relationship" qsTypeId="urn:microsoft.com/office/officeart/2005/8/quickstyle/simple1#2" qsCatId="simple" csTypeId="urn:microsoft.com/office/officeart/2005/8/colors/accent4_2#2" csCatId="accent1" phldr="0"/>
      <dgm:spPr/>
      <dgm:t>
        <a:bodyPr/>
        <a:lstStyle/>
        <a:p>
          <a:endParaRPr lang="zh-CN" altLang="en-US"/>
        </a:p>
      </dgm:t>
    </dgm:pt>
    <dgm:pt modelId="{606C32C2-2B81-43D2-8731-7AA5BC539E85}">
      <dgm:prSet phldrT="[Text]" phldr="0" custT="0"/>
      <dgm:spPr/>
      <dgm:t>
        <a:bodyPr vert="horz" wrap="square"/>
        <a:lstStyle>
          <a:lvl1pPr algn="ctr">
            <a:defRPr sz="1900"/>
          </a:lvl1pPr>
          <a:lvl2pPr marL="114300" indent="-114300" algn="ctr">
            <a:defRPr sz="1400"/>
          </a:lvl2pPr>
          <a:lvl3pPr marL="228600" indent="-114300" algn="ctr">
            <a:defRPr sz="1400"/>
          </a:lvl3pPr>
          <a:lvl4pPr marL="342900" indent="-114300" algn="ctr">
            <a:defRPr sz="1400"/>
          </a:lvl4pPr>
          <a:lvl5pPr marL="457200" indent="-114300" algn="ctr">
            <a:defRPr sz="1400"/>
          </a:lvl5pPr>
          <a:lvl6pPr marL="571500" indent="-114300" algn="ctr">
            <a:defRPr sz="1400"/>
          </a:lvl6pPr>
          <a:lvl7pPr marL="685800" indent="-114300" algn="ctr">
            <a:defRPr sz="1400"/>
          </a:lvl7pPr>
          <a:lvl8pPr marL="800100" indent="-114300" algn="ctr">
            <a:defRPr sz="1400"/>
          </a:lvl8pPr>
          <a:lvl9pPr marL="914400" indent="-114300" algn="ctr">
            <a:defRPr sz="1400"/>
          </a:lvl9pPr>
        </a:lstStyle>
        <a:p>
          <a:pPr>
            <a:lnSpc>
              <a:spcPct val="100000"/>
            </a:lnSpc>
            <a:spcBef>
              <a:spcPct val="0"/>
            </a:spcBef>
            <a:spcAft>
              <a:spcPct val="35000"/>
            </a:spcAft>
          </a:pPr>
          <a:r>
            <a:rPr lang="pl-PL" altLang="zh-CN"/>
            <a:t>cechy graficzne pisma</a:t>
          </a:r>
        </a:p>
      </dgm:t>
    </dgm:pt>
    <dgm:pt modelId="{6A930F7C-102B-4B74-A810-0EF8A77C9C80}" type="parTrans" cxnId="{A65104F1-7E42-4A7A-A4B1-1372723002CF}">
      <dgm:prSet/>
      <dgm:spPr/>
      <dgm:t>
        <a:bodyPr/>
        <a:lstStyle/>
        <a:p>
          <a:endParaRPr lang="zh-CN" altLang="en-US"/>
        </a:p>
      </dgm:t>
    </dgm:pt>
    <dgm:pt modelId="{6834A72C-D888-4AEC-9D62-346A2EEC237F}" type="sibTrans" cxnId="{A65104F1-7E42-4A7A-A4B1-1372723002CF}">
      <dgm:prSet/>
      <dgm:spPr/>
      <dgm:t>
        <a:bodyPr/>
        <a:lstStyle/>
        <a:p>
          <a:endParaRPr lang="zh-CN" altLang="en-US"/>
        </a:p>
      </dgm:t>
    </dgm:pt>
    <dgm:pt modelId="{9EB41CF7-2687-4840-AAF4-087A996B7653}">
      <dgm:prSet phldrT="[Text]" phldr="0" custT="0"/>
      <dgm:spPr/>
      <dgm:t>
        <a:bodyPr vert="horz" wrap="square"/>
        <a:lstStyle>
          <a:lvl1pPr algn="ctr">
            <a:defRPr sz="1300"/>
          </a:lvl1pPr>
          <a:lvl2pPr marL="57150" indent="-57150" algn="ctr">
            <a:defRPr sz="1000"/>
          </a:lvl2pPr>
          <a:lvl3pPr marL="114300" indent="-57150" algn="ctr">
            <a:defRPr sz="1000"/>
          </a:lvl3pPr>
          <a:lvl4pPr marL="171450" indent="-57150" algn="ctr">
            <a:defRPr sz="1000"/>
          </a:lvl4pPr>
          <a:lvl5pPr marL="228600" indent="-57150" algn="ctr">
            <a:defRPr sz="1000"/>
          </a:lvl5pPr>
          <a:lvl6pPr marL="285750" indent="-57150" algn="ctr">
            <a:defRPr sz="1000"/>
          </a:lvl6pPr>
          <a:lvl7pPr marL="342900" indent="-57150" algn="ctr">
            <a:defRPr sz="1000"/>
          </a:lvl7pPr>
          <a:lvl8pPr marL="400050" indent="-57150" algn="ctr">
            <a:defRPr sz="1000"/>
          </a:lvl8pPr>
          <a:lvl9pPr marL="457200" indent="-57150" algn="ctr">
            <a:defRPr sz="1000"/>
          </a:lvl9pPr>
        </a:lstStyle>
        <a:p>
          <a:pPr>
            <a:lnSpc>
              <a:spcPct val="100000"/>
            </a:lnSpc>
            <a:spcBef>
              <a:spcPct val="0"/>
            </a:spcBef>
            <a:spcAft>
              <a:spcPct val="35000"/>
            </a:spcAft>
          </a:pPr>
          <a:r>
            <a:rPr lang="pl-PL" altLang="zh-CN"/>
            <a:t>syntetyczne</a:t>
          </a:r>
        </a:p>
      </dgm:t>
    </dgm:pt>
    <dgm:pt modelId="{F725B255-70E4-4BF2-A614-1EEFDC4C0EBD}" type="parTrans" cxnId="{D7E81392-0727-41D4-A74F-DAB2FB6A30FA}">
      <dgm:prSet/>
      <dgm:spPr/>
      <dgm:t>
        <a:bodyPr/>
        <a:lstStyle/>
        <a:p>
          <a:endParaRPr lang="zh-CN" altLang="en-US"/>
        </a:p>
      </dgm:t>
    </dgm:pt>
    <dgm:pt modelId="{BE024001-52C8-4377-9A93-EA2645AD60B3}" type="sibTrans" cxnId="{D7E81392-0727-41D4-A74F-DAB2FB6A30FA}">
      <dgm:prSet/>
      <dgm:spPr/>
      <dgm:t>
        <a:bodyPr/>
        <a:lstStyle/>
        <a:p>
          <a:endParaRPr lang="zh-CN" altLang="en-US"/>
        </a:p>
      </dgm:t>
    </dgm:pt>
    <dgm:pt modelId="{1FD7F08B-44CE-4CDA-8621-DB00C9588F7D}">
      <dgm:prSet phldrT="[Text]" phldr="0" custT="0"/>
      <dgm:spPr/>
      <dgm:t>
        <a:bodyPr vert="horz" wrap="square"/>
        <a:lstStyle>
          <a:lvl1pPr algn="ctr">
            <a:defRPr sz="1300"/>
          </a:lvl1pPr>
          <a:lvl2pPr marL="57150" indent="-57150" algn="ctr">
            <a:defRPr sz="1000"/>
          </a:lvl2pPr>
          <a:lvl3pPr marL="114300" indent="-57150" algn="ctr">
            <a:defRPr sz="1000"/>
          </a:lvl3pPr>
          <a:lvl4pPr marL="171450" indent="-57150" algn="ctr">
            <a:defRPr sz="1000"/>
          </a:lvl4pPr>
          <a:lvl5pPr marL="228600" indent="-57150" algn="ctr">
            <a:defRPr sz="1000"/>
          </a:lvl5pPr>
          <a:lvl6pPr marL="285750" indent="-57150" algn="ctr">
            <a:defRPr sz="1000"/>
          </a:lvl6pPr>
          <a:lvl7pPr marL="342900" indent="-57150" algn="ctr">
            <a:defRPr sz="1000"/>
          </a:lvl7pPr>
          <a:lvl8pPr marL="400050" indent="-57150" algn="ctr">
            <a:defRPr sz="1000"/>
          </a:lvl8pPr>
          <a:lvl9pPr marL="457200" indent="-57150" algn="ctr">
            <a:defRPr sz="1000"/>
          </a:lvl9pPr>
        </a:lstStyle>
        <a:p>
          <a:pPr>
            <a:lnSpc>
              <a:spcPct val="100000"/>
            </a:lnSpc>
            <a:spcBef>
              <a:spcPct val="0"/>
            </a:spcBef>
            <a:spcAft>
              <a:spcPct val="35000"/>
            </a:spcAft>
          </a:pPr>
          <a:r>
            <a:rPr lang="pl-PL" altLang="zh-CN"/>
            <a:t>mierzalne</a:t>
          </a:r>
        </a:p>
      </dgm:t>
    </dgm:pt>
    <dgm:pt modelId="{3006E1B4-77FC-4EBD-A8B7-17D26EF2CDA2}" type="parTrans" cxnId="{D8EA8E46-3D2E-44D8-804A-0CD3B9F587D9}">
      <dgm:prSet/>
      <dgm:spPr/>
      <dgm:t>
        <a:bodyPr/>
        <a:lstStyle/>
        <a:p>
          <a:endParaRPr lang="zh-CN" altLang="en-US"/>
        </a:p>
      </dgm:t>
    </dgm:pt>
    <dgm:pt modelId="{397A3741-028F-425D-9B8D-8571BF64A664}" type="sibTrans" cxnId="{D8EA8E46-3D2E-44D8-804A-0CD3B9F587D9}">
      <dgm:prSet/>
      <dgm:spPr/>
      <dgm:t>
        <a:bodyPr/>
        <a:lstStyle/>
        <a:p>
          <a:endParaRPr lang="zh-CN" altLang="en-US"/>
        </a:p>
      </dgm:t>
    </dgm:pt>
    <dgm:pt modelId="{31D1D303-25E8-4D32-91E3-085595839514}">
      <dgm:prSet phldrT="[Text]" phldr="0" custT="0"/>
      <dgm:spPr/>
      <dgm:t>
        <a:bodyPr vert="horz" wrap="square"/>
        <a:lstStyle>
          <a:lvl1pPr algn="ctr">
            <a:defRPr sz="1300"/>
          </a:lvl1pPr>
          <a:lvl2pPr marL="57150" indent="-57150" algn="ctr">
            <a:defRPr sz="1000"/>
          </a:lvl2pPr>
          <a:lvl3pPr marL="114300" indent="-57150" algn="ctr">
            <a:defRPr sz="1000"/>
          </a:lvl3pPr>
          <a:lvl4pPr marL="171450" indent="-57150" algn="ctr">
            <a:defRPr sz="1000"/>
          </a:lvl4pPr>
          <a:lvl5pPr marL="228600" indent="-57150" algn="ctr">
            <a:defRPr sz="1000"/>
          </a:lvl5pPr>
          <a:lvl6pPr marL="285750" indent="-57150" algn="ctr">
            <a:defRPr sz="1000"/>
          </a:lvl6pPr>
          <a:lvl7pPr marL="342900" indent="-57150" algn="ctr">
            <a:defRPr sz="1000"/>
          </a:lvl7pPr>
          <a:lvl8pPr marL="400050" indent="-57150" algn="ctr">
            <a:defRPr sz="1000"/>
          </a:lvl8pPr>
          <a:lvl9pPr marL="457200" indent="-57150" algn="ctr">
            <a:defRPr sz="1000"/>
          </a:lvl9pPr>
        </a:lstStyle>
        <a:p>
          <a:pPr>
            <a:lnSpc>
              <a:spcPct val="100000"/>
            </a:lnSpc>
            <a:spcBef>
              <a:spcPct val="0"/>
            </a:spcBef>
            <a:spcAft>
              <a:spcPct val="35000"/>
            </a:spcAft>
          </a:pPr>
          <a:r>
            <a:rPr lang="pl-PL" altLang="zh-CN"/>
            <a:t>motoryczne</a:t>
          </a:r>
        </a:p>
      </dgm:t>
    </dgm:pt>
    <dgm:pt modelId="{E7143639-131F-4238-BF6C-40B660E1F12E}" type="parTrans" cxnId="{5BD03D50-B293-4C48-B3B4-692D9C533B43}">
      <dgm:prSet/>
      <dgm:spPr/>
      <dgm:t>
        <a:bodyPr/>
        <a:lstStyle/>
        <a:p>
          <a:endParaRPr lang="zh-CN" altLang="en-US"/>
        </a:p>
      </dgm:t>
    </dgm:pt>
    <dgm:pt modelId="{5A4727C6-0B9F-4DBB-9FD5-4817C9BACE96}" type="sibTrans" cxnId="{5BD03D50-B293-4C48-B3B4-692D9C533B43}">
      <dgm:prSet/>
      <dgm:spPr/>
      <dgm:t>
        <a:bodyPr/>
        <a:lstStyle/>
        <a:p>
          <a:endParaRPr lang="zh-CN" altLang="en-US"/>
        </a:p>
      </dgm:t>
    </dgm:pt>
    <dgm:pt modelId="{C0607C76-9F85-497B-8C24-EE65E71A2A00}">
      <dgm:prSet phldr="0" custT="0"/>
      <dgm:spPr/>
      <dgm:t>
        <a:bodyPr vert="horz" wrap="square"/>
        <a:lstStyle>
          <a:lvl1pPr algn="ctr">
            <a:defRPr sz="1300"/>
          </a:lvl1pPr>
          <a:lvl2pPr marL="57150" indent="-57150" algn="ctr">
            <a:defRPr sz="1000"/>
          </a:lvl2pPr>
          <a:lvl3pPr marL="114300" indent="-57150" algn="ctr">
            <a:defRPr sz="1000"/>
          </a:lvl3pPr>
          <a:lvl4pPr marL="171450" indent="-57150" algn="ctr">
            <a:defRPr sz="1000"/>
          </a:lvl4pPr>
          <a:lvl5pPr marL="228600" indent="-57150" algn="ctr">
            <a:defRPr sz="1000"/>
          </a:lvl5pPr>
          <a:lvl6pPr marL="285750" indent="-57150" algn="ctr">
            <a:defRPr sz="1000"/>
          </a:lvl6pPr>
          <a:lvl7pPr marL="342900" indent="-57150" algn="ctr">
            <a:defRPr sz="1000"/>
          </a:lvl7pPr>
          <a:lvl8pPr marL="400050" indent="-57150" algn="ctr">
            <a:defRPr sz="1000"/>
          </a:lvl8pPr>
          <a:lvl9pPr marL="457200" indent="-57150" algn="ctr">
            <a:defRPr sz="1000"/>
          </a:lvl9pPr>
        </a:lstStyle>
        <a:p>
          <a:pPr>
            <a:lnSpc>
              <a:spcPct val="100000"/>
            </a:lnSpc>
            <a:spcBef>
              <a:spcPct val="0"/>
            </a:spcBef>
            <a:spcAft>
              <a:spcPct val="35000"/>
            </a:spcAft>
          </a:pPr>
          <a:r>
            <a:rPr lang="pl-PL"/>
            <a:t>konstrukcyjne</a:t>
          </a:r>
        </a:p>
      </dgm:t>
    </dgm:pt>
    <dgm:pt modelId="{4CD3C306-F871-4959-81E2-BF966628A3FA}" type="parTrans" cxnId="{D8F24B81-3B26-438C-A1C2-9C73AD747DD2}">
      <dgm:prSet/>
      <dgm:spPr/>
      <dgm:t>
        <a:bodyPr/>
        <a:lstStyle/>
        <a:p>
          <a:endParaRPr lang="pl-PL"/>
        </a:p>
      </dgm:t>
    </dgm:pt>
    <dgm:pt modelId="{0341AC73-0036-447A-B4FA-C8E1E3651A22}" type="sibTrans" cxnId="{D8F24B81-3B26-438C-A1C2-9C73AD747DD2}">
      <dgm:prSet/>
      <dgm:spPr/>
    </dgm:pt>
    <dgm:pt modelId="{FDCE5D9E-F055-4DC0-B09A-E2A338592627}">
      <dgm:prSet phldr="0" custT="0"/>
      <dgm:spPr/>
      <dgm:t>
        <a:bodyPr vert="horz" wrap="square"/>
        <a:lstStyle>
          <a:lvl1pPr algn="ctr">
            <a:defRPr sz="1300"/>
          </a:lvl1pPr>
          <a:lvl2pPr marL="57150" indent="-57150" algn="ctr">
            <a:defRPr sz="1000"/>
          </a:lvl2pPr>
          <a:lvl3pPr marL="114300" indent="-57150" algn="ctr">
            <a:defRPr sz="1000"/>
          </a:lvl3pPr>
          <a:lvl4pPr marL="171450" indent="-57150" algn="ctr">
            <a:defRPr sz="1000"/>
          </a:lvl4pPr>
          <a:lvl5pPr marL="228600" indent="-57150" algn="ctr">
            <a:defRPr sz="1000"/>
          </a:lvl5pPr>
          <a:lvl6pPr marL="285750" indent="-57150" algn="ctr">
            <a:defRPr sz="1000"/>
          </a:lvl6pPr>
          <a:lvl7pPr marL="342900" indent="-57150" algn="ctr">
            <a:defRPr sz="1000"/>
          </a:lvl7pPr>
          <a:lvl8pPr marL="400050" indent="-57150" algn="ctr">
            <a:defRPr sz="1000"/>
          </a:lvl8pPr>
          <a:lvl9pPr marL="457200" indent="-57150" algn="ctr">
            <a:defRPr sz="1000"/>
          </a:lvl9pPr>
        </a:lstStyle>
        <a:p>
          <a:pPr>
            <a:lnSpc>
              <a:spcPct val="100000"/>
            </a:lnSpc>
            <a:spcBef>
              <a:spcPct val="0"/>
            </a:spcBef>
            <a:spcAft>
              <a:spcPct val="35000"/>
            </a:spcAft>
          </a:pPr>
          <a:r>
            <a:rPr lang="pl-PL"/>
            <a:t>dodatkowe cechy podpisów</a:t>
          </a:r>
        </a:p>
      </dgm:t>
    </dgm:pt>
    <dgm:pt modelId="{29EC6350-A5AC-4606-A89C-8D6170688DCC}" type="parTrans" cxnId="{C1518950-558C-41D9-AEB7-389AE6113458}">
      <dgm:prSet/>
      <dgm:spPr/>
      <dgm:t>
        <a:bodyPr/>
        <a:lstStyle/>
        <a:p>
          <a:endParaRPr lang="pl-PL"/>
        </a:p>
      </dgm:t>
    </dgm:pt>
    <dgm:pt modelId="{993ACD13-6B24-4145-9CD9-4B61F8723C0E}" type="sibTrans" cxnId="{C1518950-558C-41D9-AEB7-389AE6113458}">
      <dgm:prSet/>
      <dgm:spPr/>
    </dgm:pt>
    <dgm:pt modelId="{ACC556BC-B091-4088-80C6-AED14A312FB5}">
      <dgm:prSet phldrT="[Text]" phldr="0" custT="0"/>
      <dgm:spPr/>
      <dgm:t>
        <a:bodyPr vert="horz" wrap="square"/>
        <a:lstStyle>
          <a:lvl1pPr algn="ctr">
            <a:defRPr sz="1300"/>
          </a:lvl1pPr>
          <a:lvl2pPr marL="57150" indent="-57150" algn="ctr">
            <a:defRPr sz="1000"/>
          </a:lvl2pPr>
          <a:lvl3pPr marL="114300" indent="-57150" algn="ctr">
            <a:defRPr sz="1000"/>
          </a:lvl3pPr>
          <a:lvl4pPr marL="171450" indent="-57150" algn="ctr">
            <a:defRPr sz="1000"/>
          </a:lvl4pPr>
          <a:lvl5pPr marL="228600" indent="-57150" algn="ctr">
            <a:defRPr sz="1000"/>
          </a:lvl5pPr>
          <a:lvl6pPr marL="285750" indent="-57150" algn="ctr">
            <a:defRPr sz="1000"/>
          </a:lvl6pPr>
          <a:lvl7pPr marL="342900" indent="-57150" algn="ctr">
            <a:defRPr sz="1000"/>
          </a:lvl7pPr>
          <a:lvl8pPr marL="400050" indent="-57150" algn="ctr">
            <a:defRPr sz="1000"/>
          </a:lvl8pPr>
          <a:lvl9pPr marL="457200" indent="-57150" algn="ctr">
            <a:defRPr sz="1000"/>
          </a:lvl9pPr>
        </a:lstStyle>
        <a:p>
          <a:pPr>
            <a:lnSpc>
              <a:spcPct val="100000"/>
            </a:lnSpc>
            <a:spcBef>
              <a:spcPct val="0"/>
            </a:spcBef>
            <a:spcAft>
              <a:spcPct val="35000"/>
            </a:spcAft>
          </a:pPr>
          <a:r>
            <a:rPr lang="pl-PL" altLang="zh-CN"/>
            <a:t>topograficzne</a:t>
          </a:r>
        </a:p>
      </dgm:t>
    </dgm:pt>
    <dgm:pt modelId="{D8C837FD-B8AC-4CC7-A639-B541B9D52215}" type="parTrans" cxnId="{D2C65B78-4C46-4E2C-B85D-3AE8E244D0F7}">
      <dgm:prSet/>
      <dgm:spPr/>
      <dgm:t>
        <a:bodyPr/>
        <a:lstStyle/>
        <a:p>
          <a:endParaRPr lang="zh-CN" altLang="en-US"/>
        </a:p>
      </dgm:t>
    </dgm:pt>
    <dgm:pt modelId="{F98D1FBC-D7A2-45AF-ABA0-D342C8F70BC4}" type="sibTrans" cxnId="{D2C65B78-4C46-4E2C-B85D-3AE8E244D0F7}">
      <dgm:prSet/>
      <dgm:spPr/>
      <dgm:t>
        <a:bodyPr/>
        <a:lstStyle/>
        <a:p>
          <a:endParaRPr lang="zh-CN" altLang="en-US"/>
        </a:p>
      </dgm:t>
    </dgm:pt>
    <dgm:pt modelId="{3159887D-BC34-4F44-B574-5DC0809E4A70}" type="pres">
      <dgm:prSet presAssocID="{E06C2808-4946-4D10-B3C6-CFECB6B88B69}" presName="Name0" presStyleCnt="0">
        <dgm:presLayoutVars>
          <dgm:chMax val="1"/>
          <dgm:dir/>
          <dgm:animLvl val="ctr"/>
          <dgm:resizeHandles val="exact"/>
        </dgm:presLayoutVars>
      </dgm:prSet>
      <dgm:spPr/>
      <dgm:t>
        <a:bodyPr/>
        <a:lstStyle/>
        <a:p>
          <a:endParaRPr lang="pl-PL"/>
        </a:p>
      </dgm:t>
    </dgm:pt>
    <dgm:pt modelId="{B49960C0-2478-4BCF-A9C0-745AB8F5088C}" type="pres">
      <dgm:prSet presAssocID="{606C32C2-2B81-43D2-8731-7AA5BC539E85}" presName="centerShape" presStyleLbl="node0" presStyleIdx="0" presStyleCnt="1"/>
      <dgm:spPr/>
      <dgm:t>
        <a:bodyPr/>
        <a:lstStyle/>
        <a:p>
          <a:endParaRPr lang="pl-PL"/>
        </a:p>
      </dgm:t>
    </dgm:pt>
    <dgm:pt modelId="{EC0B8BA3-D1A0-4681-887A-385E8DD367D4}" type="pres">
      <dgm:prSet presAssocID="{F725B255-70E4-4BF2-A614-1EEFDC4C0EBD}" presName="parTrans" presStyleLbl="sibTrans2D1" presStyleIdx="0" presStyleCnt="6"/>
      <dgm:spPr/>
      <dgm:t>
        <a:bodyPr/>
        <a:lstStyle/>
        <a:p>
          <a:endParaRPr lang="pl-PL"/>
        </a:p>
      </dgm:t>
    </dgm:pt>
    <dgm:pt modelId="{3EC7B1D9-2BD6-405A-B2BE-EE40634A0814}" type="pres">
      <dgm:prSet presAssocID="{F725B255-70E4-4BF2-A614-1EEFDC4C0EBD}" presName="connectorText" presStyleLbl="sibTrans2D1" presStyleIdx="0" presStyleCnt="6"/>
      <dgm:spPr/>
      <dgm:t>
        <a:bodyPr/>
        <a:lstStyle/>
        <a:p>
          <a:endParaRPr lang="pl-PL"/>
        </a:p>
      </dgm:t>
    </dgm:pt>
    <dgm:pt modelId="{E439FB7C-643C-454F-9092-F27C7C66C5B0}" type="pres">
      <dgm:prSet presAssocID="{9EB41CF7-2687-4840-AAF4-087A996B7653}" presName="node" presStyleLbl="node1" presStyleIdx="0" presStyleCnt="6">
        <dgm:presLayoutVars>
          <dgm:bulletEnabled val="1"/>
        </dgm:presLayoutVars>
      </dgm:prSet>
      <dgm:spPr/>
      <dgm:t>
        <a:bodyPr/>
        <a:lstStyle/>
        <a:p>
          <a:endParaRPr lang="pl-PL"/>
        </a:p>
      </dgm:t>
    </dgm:pt>
    <dgm:pt modelId="{7B6555EF-08DC-4AF8-B351-7FF0D98BC600}" type="pres">
      <dgm:prSet presAssocID="{3006E1B4-77FC-4EBD-A8B7-17D26EF2CDA2}" presName="parTrans" presStyleLbl="sibTrans2D1" presStyleIdx="1" presStyleCnt="6"/>
      <dgm:spPr/>
      <dgm:t>
        <a:bodyPr/>
        <a:lstStyle/>
        <a:p>
          <a:endParaRPr lang="pl-PL"/>
        </a:p>
      </dgm:t>
    </dgm:pt>
    <dgm:pt modelId="{54D044D7-DDFF-4962-9EA3-1FA11B88BED4}" type="pres">
      <dgm:prSet presAssocID="{3006E1B4-77FC-4EBD-A8B7-17D26EF2CDA2}" presName="connectorText" presStyleLbl="sibTrans2D1" presStyleIdx="1" presStyleCnt="6"/>
      <dgm:spPr/>
      <dgm:t>
        <a:bodyPr/>
        <a:lstStyle/>
        <a:p>
          <a:endParaRPr lang="pl-PL"/>
        </a:p>
      </dgm:t>
    </dgm:pt>
    <dgm:pt modelId="{DA72E5D4-62CF-433D-B5E8-B21F597C9891}" type="pres">
      <dgm:prSet presAssocID="{1FD7F08B-44CE-4CDA-8621-DB00C9588F7D}" presName="node" presStyleLbl="node1" presStyleIdx="1" presStyleCnt="6">
        <dgm:presLayoutVars>
          <dgm:bulletEnabled val="1"/>
        </dgm:presLayoutVars>
      </dgm:prSet>
      <dgm:spPr/>
      <dgm:t>
        <a:bodyPr/>
        <a:lstStyle/>
        <a:p>
          <a:endParaRPr lang="pl-PL"/>
        </a:p>
      </dgm:t>
    </dgm:pt>
    <dgm:pt modelId="{BAA4AF61-D85D-4172-B49F-287A0B9C89FD}" type="pres">
      <dgm:prSet presAssocID="{E7143639-131F-4238-BF6C-40B660E1F12E}" presName="parTrans" presStyleLbl="sibTrans2D1" presStyleIdx="2" presStyleCnt="6"/>
      <dgm:spPr/>
      <dgm:t>
        <a:bodyPr/>
        <a:lstStyle/>
        <a:p>
          <a:endParaRPr lang="pl-PL"/>
        </a:p>
      </dgm:t>
    </dgm:pt>
    <dgm:pt modelId="{0EA34702-5ACE-401D-9EDC-0AEAC90B2447}" type="pres">
      <dgm:prSet presAssocID="{E7143639-131F-4238-BF6C-40B660E1F12E}" presName="connectorText" presStyleLbl="sibTrans2D1" presStyleIdx="2" presStyleCnt="6"/>
      <dgm:spPr/>
      <dgm:t>
        <a:bodyPr/>
        <a:lstStyle/>
        <a:p>
          <a:endParaRPr lang="pl-PL"/>
        </a:p>
      </dgm:t>
    </dgm:pt>
    <dgm:pt modelId="{9E9F3594-8892-41E8-B3EB-FCDEECCFF202}" type="pres">
      <dgm:prSet presAssocID="{31D1D303-25E8-4D32-91E3-085595839514}" presName="node" presStyleLbl="node1" presStyleIdx="2" presStyleCnt="6">
        <dgm:presLayoutVars>
          <dgm:bulletEnabled val="1"/>
        </dgm:presLayoutVars>
      </dgm:prSet>
      <dgm:spPr/>
      <dgm:t>
        <a:bodyPr/>
        <a:lstStyle/>
        <a:p>
          <a:endParaRPr lang="pl-PL"/>
        </a:p>
      </dgm:t>
    </dgm:pt>
    <dgm:pt modelId="{FDB60FC5-A7F2-4E58-84DE-348BEAEB56EA}" type="pres">
      <dgm:prSet presAssocID="{4CD3C306-F871-4959-81E2-BF966628A3FA}" presName="parTrans" presStyleLbl="sibTrans2D1" presStyleIdx="3" presStyleCnt="6"/>
      <dgm:spPr/>
      <dgm:t>
        <a:bodyPr/>
        <a:lstStyle/>
        <a:p>
          <a:endParaRPr lang="pl-PL"/>
        </a:p>
      </dgm:t>
    </dgm:pt>
    <dgm:pt modelId="{F9E1B7F7-15C3-41CB-8667-9C82C78530D4}" type="pres">
      <dgm:prSet presAssocID="{4CD3C306-F871-4959-81E2-BF966628A3FA}" presName="connectorText" presStyleLbl="sibTrans2D1" presStyleIdx="3" presStyleCnt="6"/>
      <dgm:spPr/>
      <dgm:t>
        <a:bodyPr/>
        <a:lstStyle/>
        <a:p>
          <a:endParaRPr lang="pl-PL"/>
        </a:p>
      </dgm:t>
    </dgm:pt>
    <dgm:pt modelId="{2BD5BA93-D570-4B84-8741-07979749FC3B}" type="pres">
      <dgm:prSet presAssocID="{C0607C76-9F85-497B-8C24-EE65E71A2A00}" presName="node" presStyleLbl="node1" presStyleIdx="3" presStyleCnt="6">
        <dgm:presLayoutVars>
          <dgm:bulletEnabled val="1"/>
        </dgm:presLayoutVars>
      </dgm:prSet>
      <dgm:spPr/>
      <dgm:t>
        <a:bodyPr/>
        <a:lstStyle/>
        <a:p>
          <a:endParaRPr lang="pl-PL"/>
        </a:p>
      </dgm:t>
    </dgm:pt>
    <dgm:pt modelId="{EB4D0488-C8AC-409E-AE48-62AC0ACFFD84}" type="pres">
      <dgm:prSet presAssocID="{29EC6350-A5AC-4606-A89C-8D6170688DCC}" presName="parTrans" presStyleLbl="sibTrans2D1" presStyleIdx="4" presStyleCnt="6"/>
      <dgm:spPr/>
      <dgm:t>
        <a:bodyPr/>
        <a:lstStyle/>
        <a:p>
          <a:endParaRPr lang="pl-PL"/>
        </a:p>
      </dgm:t>
    </dgm:pt>
    <dgm:pt modelId="{D3F4D0C5-C2A4-48B7-B0F5-9B8433337BA0}" type="pres">
      <dgm:prSet presAssocID="{29EC6350-A5AC-4606-A89C-8D6170688DCC}" presName="connectorText" presStyleLbl="sibTrans2D1" presStyleIdx="4" presStyleCnt="6"/>
      <dgm:spPr/>
      <dgm:t>
        <a:bodyPr/>
        <a:lstStyle/>
        <a:p>
          <a:endParaRPr lang="pl-PL"/>
        </a:p>
      </dgm:t>
    </dgm:pt>
    <dgm:pt modelId="{20DC9B6C-F050-40FA-B72B-8F7209BA6A75}" type="pres">
      <dgm:prSet presAssocID="{FDCE5D9E-F055-4DC0-B09A-E2A338592627}" presName="node" presStyleLbl="node1" presStyleIdx="4" presStyleCnt="6">
        <dgm:presLayoutVars>
          <dgm:bulletEnabled val="1"/>
        </dgm:presLayoutVars>
      </dgm:prSet>
      <dgm:spPr/>
      <dgm:t>
        <a:bodyPr/>
        <a:lstStyle/>
        <a:p>
          <a:endParaRPr lang="pl-PL"/>
        </a:p>
      </dgm:t>
    </dgm:pt>
    <dgm:pt modelId="{61326397-1233-4C08-8969-7FBCBC2B26B2}" type="pres">
      <dgm:prSet presAssocID="{D8C837FD-B8AC-4CC7-A639-B541B9D52215}" presName="parTrans" presStyleLbl="sibTrans2D1" presStyleIdx="5" presStyleCnt="6"/>
      <dgm:spPr/>
      <dgm:t>
        <a:bodyPr/>
        <a:lstStyle/>
        <a:p>
          <a:endParaRPr lang="pl-PL"/>
        </a:p>
      </dgm:t>
    </dgm:pt>
    <dgm:pt modelId="{6505D330-90B3-4BB2-8F76-B02E19E3B067}" type="pres">
      <dgm:prSet presAssocID="{D8C837FD-B8AC-4CC7-A639-B541B9D52215}" presName="connectorText" presStyleLbl="sibTrans2D1" presStyleIdx="5" presStyleCnt="6"/>
      <dgm:spPr/>
      <dgm:t>
        <a:bodyPr/>
        <a:lstStyle/>
        <a:p>
          <a:endParaRPr lang="pl-PL"/>
        </a:p>
      </dgm:t>
    </dgm:pt>
    <dgm:pt modelId="{EFD94A1D-1705-44D4-9F71-52ACA21AC469}" type="pres">
      <dgm:prSet presAssocID="{ACC556BC-B091-4088-80C6-AED14A312FB5}" presName="node" presStyleLbl="node1" presStyleIdx="5" presStyleCnt="6">
        <dgm:presLayoutVars>
          <dgm:bulletEnabled val="1"/>
        </dgm:presLayoutVars>
      </dgm:prSet>
      <dgm:spPr/>
      <dgm:t>
        <a:bodyPr/>
        <a:lstStyle/>
        <a:p>
          <a:endParaRPr lang="pl-PL"/>
        </a:p>
      </dgm:t>
    </dgm:pt>
  </dgm:ptLst>
  <dgm:cxnLst>
    <dgm:cxn modelId="{D7E81392-0727-41D4-A74F-DAB2FB6A30FA}" srcId="{606C32C2-2B81-43D2-8731-7AA5BC539E85}" destId="{9EB41CF7-2687-4840-AAF4-087A996B7653}" srcOrd="0" destOrd="0" parTransId="{F725B255-70E4-4BF2-A614-1EEFDC4C0EBD}" sibTransId="{BE024001-52C8-4377-9A93-EA2645AD60B3}"/>
    <dgm:cxn modelId="{7E1CB369-C28A-42CB-8C54-A023A22317EB}" type="presOf" srcId="{E06C2808-4946-4D10-B3C6-CFECB6B88B69}" destId="{3159887D-BC34-4F44-B574-5DC0809E4A70}" srcOrd="0" destOrd="0" presId="urn:microsoft.com/office/officeart/2005/8/layout/radial5"/>
    <dgm:cxn modelId="{DDC12397-60B5-4499-A475-13583F965F4E}" type="presOf" srcId="{E7143639-131F-4238-BF6C-40B660E1F12E}" destId="{0EA34702-5ACE-401D-9EDC-0AEAC90B2447}" srcOrd="1" destOrd="0" presId="urn:microsoft.com/office/officeart/2005/8/layout/radial5"/>
    <dgm:cxn modelId="{FCC817CB-62FA-4C9C-A632-CA21E15FF192}" type="presOf" srcId="{FDCE5D9E-F055-4DC0-B09A-E2A338592627}" destId="{20DC9B6C-F050-40FA-B72B-8F7209BA6A75}" srcOrd="0" destOrd="0" presId="urn:microsoft.com/office/officeart/2005/8/layout/radial5"/>
    <dgm:cxn modelId="{8068DFDD-BBE3-4A07-9D44-CFE618676A14}" type="presOf" srcId="{D8C837FD-B8AC-4CC7-A639-B541B9D52215}" destId="{61326397-1233-4C08-8969-7FBCBC2B26B2}" srcOrd="0" destOrd="0" presId="urn:microsoft.com/office/officeart/2005/8/layout/radial5"/>
    <dgm:cxn modelId="{C1518950-558C-41D9-AEB7-389AE6113458}" srcId="{606C32C2-2B81-43D2-8731-7AA5BC539E85}" destId="{FDCE5D9E-F055-4DC0-B09A-E2A338592627}" srcOrd="4" destOrd="0" parTransId="{29EC6350-A5AC-4606-A89C-8D6170688DCC}" sibTransId="{993ACD13-6B24-4145-9CD9-4B61F8723C0E}"/>
    <dgm:cxn modelId="{5BD03D50-B293-4C48-B3B4-692D9C533B43}" srcId="{606C32C2-2B81-43D2-8731-7AA5BC539E85}" destId="{31D1D303-25E8-4D32-91E3-085595839514}" srcOrd="2" destOrd="0" parTransId="{E7143639-131F-4238-BF6C-40B660E1F12E}" sibTransId="{5A4727C6-0B9F-4DBB-9FD5-4817C9BACE96}"/>
    <dgm:cxn modelId="{757B21B2-4C18-4A9A-A2B0-C1954FA6F88E}" type="presOf" srcId="{31D1D303-25E8-4D32-91E3-085595839514}" destId="{9E9F3594-8892-41E8-B3EB-FCDEECCFF202}" srcOrd="0" destOrd="0" presId="urn:microsoft.com/office/officeart/2005/8/layout/radial5"/>
    <dgm:cxn modelId="{B73601CE-BD65-4135-B9D4-AE2658975985}" type="presOf" srcId="{1FD7F08B-44CE-4CDA-8621-DB00C9588F7D}" destId="{DA72E5D4-62CF-433D-B5E8-B21F597C9891}" srcOrd="0" destOrd="0" presId="urn:microsoft.com/office/officeart/2005/8/layout/radial5"/>
    <dgm:cxn modelId="{C24CA415-E4DE-412E-9CD7-599775F7B329}" type="presOf" srcId="{F725B255-70E4-4BF2-A614-1EEFDC4C0EBD}" destId="{EC0B8BA3-D1A0-4681-887A-385E8DD367D4}" srcOrd="0" destOrd="0" presId="urn:microsoft.com/office/officeart/2005/8/layout/radial5"/>
    <dgm:cxn modelId="{B03E9531-D1D6-4EA2-AB9F-0F5266E92013}" type="presOf" srcId="{606C32C2-2B81-43D2-8731-7AA5BC539E85}" destId="{B49960C0-2478-4BCF-A9C0-745AB8F5088C}" srcOrd="0" destOrd="0" presId="urn:microsoft.com/office/officeart/2005/8/layout/radial5"/>
    <dgm:cxn modelId="{D8EA8E46-3D2E-44D8-804A-0CD3B9F587D9}" srcId="{606C32C2-2B81-43D2-8731-7AA5BC539E85}" destId="{1FD7F08B-44CE-4CDA-8621-DB00C9588F7D}" srcOrd="1" destOrd="0" parTransId="{3006E1B4-77FC-4EBD-A8B7-17D26EF2CDA2}" sibTransId="{397A3741-028F-425D-9B8D-8571BF64A664}"/>
    <dgm:cxn modelId="{8EA95271-B778-4206-A97F-1A6BB75DB88C}" type="presOf" srcId="{E7143639-131F-4238-BF6C-40B660E1F12E}" destId="{BAA4AF61-D85D-4172-B49F-287A0B9C89FD}" srcOrd="0" destOrd="0" presId="urn:microsoft.com/office/officeart/2005/8/layout/radial5"/>
    <dgm:cxn modelId="{DFC3365D-51DE-45A9-80CA-348BEE59282C}" type="presOf" srcId="{ACC556BC-B091-4088-80C6-AED14A312FB5}" destId="{EFD94A1D-1705-44D4-9F71-52ACA21AC469}" srcOrd="0" destOrd="0" presId="urn:microsoft.com/office/officeart/2005/8/layout/radial5"/>
    <dgm:cxn modelId="{EEACFF64-180E-4E20-B7A7-BB7E579C167E}" type="presOf" srcId="{D8C837FD-B8AC-4CC7-A639-B541B9D52215}" destId="{6505D330-90B3-4BB2-8F76-B02E19E3B067}" srcOrd="1" destOrd="0" presId="urn:microsoft.com/office/officeart/2005/8/layout/radial5"/>
    <dgm:cxn modelId="{30773248-4A89-4741-B997-4DF559F55C88}" type="presOf" srcId="{3006E1B4-77FC-4EBD-A8B7-17D26EF2CDA2}" destId="{7B6555EF-08DC-4AF8-B351-7FF0D98BC600}" srcOrd="0" destOrd="0" presId="urn:microsoft.com/office/officeart/2005/8/layout/radial5"/>
    <dgm:cxn modelId="{7F57C614-E133-4F5A-B001-49143E4051E2}" type="presOf" srcId="{3006E1B4-77FC-4EBD-A8B7-17D26EF2CDA2}" destId="{54D044D7-DDFF-4962-9EA3-1FA11B88BED4}" srcOrd="1" destOrd="0" presId="urn:microsoft.com/office/officeart/2005/8/layout/radial5"/>
    <dgm:cxn modelId="{5B781216-847A-4047-89A1-9268ED34586C}" type="presOf" srcId="{4CD3C306-F871-4959-81E2-BF966628A3FA}" destId="{F9E1B7F7-15C3-41CB-8667-9C82C78530D4}" srcOrd="1" destOrd="0" presId="urn:microsoft.com/office/officeart/2005/8/layout/radial5"/>
    <dgm:cxn modelId="{27F4FF06-FAF5-4204-9E45-EA4AEDB71C1E}" type="presOf" srcId="{F725B255-70E4-4BF2-A614-1EEFDC4C0EBD}" destId="{3EC7B1D9-2BD6-405A-B2BE-EE40634A0814}" srcOrd="1" destOrd="0" presId="urn:microsoft.com/office/officeart/2005/8/layout/radial5"/>
    <dgm:cxn modelId="{D2C65B78-4C46-4E2C-B85D-3AE8E244D0F7}" srcId="{606C32C2-2B81-43D2-8731-7AA5BC539E85}" destId="{ACC556BC-B091-4088-80C6-AED14A312FB5}" srcOrd="5" destOrd="0" parTransId="{D8C837FD-B8AC-4CC7-A639-B541B9D52215}" sibTransId="{F98D1FBC-D7A2-45AF-ABA0-D342C8F70BC4}"/>
    <dgm:cxn modelId="{CB30372C-604C-4E6D-B7BE-D72B4BBE4F89}" type="presOf" srcId="{29EC6350-A5AC-4606-A89C-8D6170688DCC}" destId="{EB4D0488-C8AC-409E-AE48-62AC0ACFFD84}" srcOrd="0" destOrd="0" presId="urn:microsoft.com/office/officeart/2005/8/layout/radial5"/>
    <dgm:cxn modelId="{A65104F1-7E42-4A7A-A4B1-1372723002CF}" srcId="{E06C2808-4946-4D10-B3C6-CFECB6B88B69}" destId="{606C32C2-2B81-43D2-8731-7AA5BC539E85}" srcOrd="0" destOrd="0" parTransId="{6A930F7C-102B-4B74-A810-0EF8A77C9C80}" sibTransId="{6834A72C-D888-4AEC-9D62-346A2EEC237F}"/>
    <dgm:cxn modelId="{B52505AB-313A-429A-A7D4-4009B956EFD1}" type="presOf" srcId="{4CD3C306-F871-4959-81E2-BF966628A3FA}" destId="{FDB60FC5-A7F2-4E58-84DE-348BEAEB56EA}" srcOrd="0" destOrd="0" presId="urn:microsoft.com/office/officeart/2005/8/layout/radial5"/>
    <dgm:cxn modelId="{01EEBDFB-9EEA-4134-9D89-BE98043EAFBC}" type="presOf" srcId="{C0607C76-9F85-497B-8C24-EE65E71A2A00}" destId="{2BD5BA93-D570-4B84-8741-07979749FC3B}" srcOrd="0" destOrd="0" presId="urn:microsoft.com/office/officeart/2005/8/layout/radial5"/>
    <dgm:cxn modelId="{D8F24B81-3B26-438C-A1C2-9C73AD747DD2}" srcId="{606C32C2-2B81-43D2-8731-7AA5BC539E85}" destId="{C0607C76-9F85-497B-8C24-EE65E71A2A00}" srcOrd="3" destOrd="0" parTransId="{4CD3C306-F871-4959-81E2-BF966628A3FA}" sibTransId="{0341AC73-0036-447A-B4FA-C8E1E3651A22}"/>
    <dgm:cxn modelId="{B6E2E39F-E024-45EB-B962-459AD3FA6060}" type="presOf" srcId="{9EB41CF7-2687-4840-AAF4-087A996B7653}" destId="{E439FB7C-643C-454F-9092-F27C7C66C5B0}" srcOrd="0" destOrd="0" presId="urn:microsoft.com/office/officeart/2005/8/layout/radial5"/>
    <dgm:cxn modelId="{86FA131E-197A-4008-A250-611439A4C483}" type="presOf" srcId="{29EC6350-A5AC-4606-A89C-8D6170688DCC}" destId="{D3F4D0C5-C2A4-48B7-B0F5-9B8433337BA0}" srcOrd="1" destOrd="0" presId="urn:microsoft.com/office/officeart/2005/8/layout/radial5"/>
    <dgm:cxn modelId="{03A18FE7-9163-4A9B-9A4D-2AA2AE4EB707}" type="presParOf" srcId="{3159887D-BC34-4F44-B574-5DC0809E4A70}" destId="{B49960C0-2478-4BCF-A9C0-745AB8F5088C}" srcOrd="0" destOrd="0" presId="urn:microsoft.com/office/officeart/2005/8/layout/radial5"/>
    <dgm:cxn modelId="{2E92A886-FB0B-404E-B045-F125F205BD77}" type="presParOf" srcId="{3159887D-BC34-4F44-B574-5DC0809E4A70}" destId="{EC0B8BA3-D1A0-4681-887A-385E8DD367D4}" srcOrd="1" destOrd="0" presId="urn:microsoft.com/office/officeart/2005/8/layout/radial5"/>
    <dgm:cxn modelId="{AE8F8A11-756D-4E87-A012-1EB3E7290689}" type="presParOf" srcId="{EC0B8BA3-D1A0-4681-887A-385E8DD367D4}" destId="{3EC7B1D9-2BD6-405A-B2BE-EE40634A0814}" srcOrd="0" destOrd="0" presId="urn:microsoft.com/office/officeart/2005/8/layout/radial5"/>
    <dgm:cxn modelId="{510E1334-8F45-4CA7-BD11-62ED3D0FBC52}" type="presParOf" srcId="{3159887D-BC34-4F44-B574-5DC0809E4A70}" destId="{E439FB7C-643C-454F-9092-F27C7C66C5B0}" srcOrd="2" destOrd="0" presId="urn:microsoft.com/office/officeart/2005/8/layout/radial5"/>
    <dgm:cxn modelId="{6CFE8265-AA24-44E0-B2F5-E578D008DCA4}" type="presParOf" srcId="{3159887D-BC34-4F44-B574-5DC0809E4A70}" destId="{7B6555EF-08DC-4AF8-B351-7FF0D98BC600}" srcOrd="3" destOrd="0" presId="urn:microsoft.com/office/officeart/2005/8/layout/radial5"/>
    <dgm:cxn modelId="{42AA89DF-7CD5-4533-9664-8496145EC793}" type="presParOf" srcId="{7B6555EF-08DC-4AF8-B351-7FF0D98BC600}" destId="{54D044D7-DDFF-4962-9EA3-1FA11B88BED4}" srcOrd="0" destOrd="0" presId="urn:microsoft.com/office/officeart/2005/8/layout/radial5"/>
    <dgm:cxn modelId="{B6B2E9B9-B383-475B-A411-A09E95DDB36A}" type="presParOf" srcId="{3159887D-BC34-4F44-B574-5DC0809E4A70}" destId="{DA72E5D4-62CF-433D-B5E8-B21F597C9891}" srcOrd="4" destOrd="0" presId="urn:microsoft.com/office/officeart/2005/8/layout/radial5"/>
    <dgm:cxn modelId="{DD84C1F8-FB6B-4FEC-8029-BD86FC8E1184}" type="presParOf" srcId="{3159887D-BC34-4F44-B574-5DC0809E4A70}" destId="{BAA4AF61-D85D-4172-B49F-287A0B9C89FD}" srcOrd="5" destOrd="0" presId="urn:microsoft.com/office/officeart/2005/8/layout/radial5"/>
    <dgm:cxn modelId="{CFC1E3DF-B14D-42F0-B38E-FED23419D9EE}" type="presParOf" srcId="{BAA4AF61-D85D-4172-B49F-287A0B9C89FD}" destId="{0EA34702-5ACE-401D-9EDC-0AEAC90B2447}" srcOrd="0" destOrd="0" presId="urn:microsoft.com/office/officeart/2005/8/layout/radial5"/>
    <dgm:cxn modelId="{48B47E75-95A0-45B6-80DC-E87F46A52067}" type="presParOf" srcId="{3159887D-BC34-4F44-B574-5DC0809E4A70}" destId="{9E9F3594-8892-41E8-B3EB-FCDEECCFF202}" srcOrd="6" destOrd="0" presId="urn:microsoft.com/office/officeart/2005/8/layout/radial5"/>
    <dgm:cxn modelId="{62A70A6D-24E4-4A15-900C-90E071299262}" type="presParOf" srcId="{3159887D-BC34-4F44-B574-5DC0809E4A70}" destId="{FDB60FC5-A7F2-4E58-84DE-348BEAEB56EA}" srcOrd="7" destOrd="0" presId="urn:microsoft.com/office/officeart/2005/8/layout/radial5"/>
    <dgm:cxn modelId="{02B1152D-2946-42A8-9E9D-9C9596747157}" type="presParOf" srcId="{FDB60FC5-A7F2-4E58-84DE-348BEAEB56EA}" destId="{F9E1B7F7-15C3-41CB-8667-9C82C78530D4}" srcOrd="0" destOrd="0" presId="urn:microsoft.com/office/officeart/2005/8/layout/radial5"/>
    <dgm:cxn modelId="{3CB0727F-BF69-4DBE-B5E0-B1AF1DEB027B}" type="presParOf" srcId="{3159887D-BC34-4F44-B574-5DC0809E4A70}" destId="{2BD5BA93-D570-4B84-8741-07979749FC3B}" srcOrd="8" destOrd="0" presId="urn:microsoft.com/office/officeart/2005/8/layout/radial5"/>
    <dgm:cxn modelId="{483BC01D-695C-425F-85E3-F270DA9DC240}" type="presParOf" srcId="{3159887D-BC34-4F44-B574-5DC0809E4A70}" destId="{EB4D0488-C8AC-409E-AE48-62AC0ACFFD84}" srcOrd="9" destOrd="0" presId="urn:microsoft.com/office/officeart/2005/8/layout/radial5"/>
    <dgm:cxn modelId="{D6413739-6E9D-4E49-8DA2-FDF8F27B16C7}" type="presParOf" srcId="{EB4D0488-C8AC-409E-AE48-62AC0ACFFD84}" destId="{D3F4D0C5-C2A4-48B7-B0F5-9B8433337BA0}" srcOrd="0" destOrd="0" presId="urn:microsoft.com/office/officeart/2005/8/layout/radial5"/>
    <dgm:cxn modelId="{EB227806-6D92-4B54-9B9A-790B787C6319}" type="presParOf" srcId="{3159887D-BC34-4F44-B574-5DC0809E4A70}" destId="{20DC9B6C-F050-40FA-B72B-8F7209BA6A75}" srcOrd="10" destOrd="0" presId="urn:microsoft.com/office/officeart/2005/8/layout/radial5"/>
    <dgm:cxn modelId="{E8E76CF1-6A2E-400C-99ED-125E20CCBEC5}" type="presParOf" srcId="{3159887D-BC34-4F44-B574-5DC0809E4A70}" destId="{61326397-1233-4C08-8969-7FBCBC2B26B2}" srcOrd="11" destOrd="0" presId="urn:microsoft.com/office/officeart/2005/8/layout/radial5"/>
    <dgm:cxn modelId="{9A416CEB-FD1C-45C2-A0C2-7A72F1C4837A}" type="presParOf" srcId="{61326397-1233-4C08-8969-7FBCBC2B26B2}" destId="{6505D330-90B3-4BB2-8F76-B02E19E3B067}" srcOrd="0" destOrd="0" presId="urn:microsoft.com/office/officeart/2005/8/layout/radial5"/>
    <dgm:cxn modelId="{3BF0E45B-A560-46D9-963E-691819F671FA}" type="presParOf" srcId="{3159887D-BC34-4F44-B574-5DC0809E4A70}" destId="{EFD94A1D-1705-44D4-9F71-52ACA21AC469}" srcOrd="12"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61ED5B-86C5-4F33-9AFB-CF29287F5ADA}">
      <dsp:nvSpPr>
        <dsp:cNvPr id="0" name=""/>
        <dsp:cNvSpPr/>
      </dsp:nvSpPr>
      <dsp:spPr>
        <a:xfrm rot="16200000">
          <a:off x="-1078653" y="1079694"/>
          <a:ext cx="4864735" cy="2705346"/>
        </a:xfrm>
        <a:prstGeom prst="flowChartManualOperation">
          <a:avLst/>
        </a:prstGeom>
        <a:solidFill>
          <a:schemeClr val="accent2">
            <a:shade val="50000"/>
            <a:hueOff val="0"/>
            <a:satOff val="0"/>
            <a:lumOff val="0"/>
            <a:alphaOff val="0"/>
          </a:schemeClr>
        </a:solidFill>
        <a:ln w="53975" cap="flat" cmpd="dbl" algn="ctr">
          <a:solidFill>
            <a:schemeClr val="lt1">
              <a:hueOff val="0"/>
              <a:satOff val="0"/>
              <a:lumOff val="0"/>
              <a:alphaOff val="0"/>
            </a:schemeClr>
          </a:solidFill>
          <a:prstDash val="solid"/>
        </a:ln>
        <a:effectLst>
          <a:outerShdw blurRad="38100" dist="25400" dir="5400000" rotWithShape="0">
            <a:srgbClr val="000000">
              <a:alpha val="40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9700" tIns="0" rIns="140525" bIns="0" numCol="1" spcCol="1270" anchor="t" anchorCtr="0">
          <a:noAutofit/>
        </a:bodyPr>
        <a:lstStyle/>
        <a:p>
          <a:pPr lvl="0" algn="l" defTabSz="977900">
            <a:lnSpc>
              <a:spcPct val="100000"/>
            </a:lnSpc>
            <a:spcBef>
              <a:spcPct val="0"/>
            </a:spcBef>
            <a:spcAft>
              <a:spcPct val="35000"/>
            </a:spcAft>
          </a:pPr>
          <a:r>
            <a:rPr lang="pl-PL" altLang="zh-CN" sz="2200" kern="1200"/>
            <a:t>autentyczny</a:t>
          </a:r>
          <a:endParaRPr lang="zh-CN" altLang="en-US" sz="2200" kern="1200"/>
        </a:p>
        <a:p>
          <a:pPr marL="171450" lvl="1" indent="-171450" algn="l" defTabSz="755650">
            <a:lnSpc>
              <a:spcPct val="100000"/>
            </a:lnSpc>
            <a:spcBef>
              <a:spcPct val="0"/>
            </a:spcBef>
            <a:spcAft>
              <a:spcPct val="15000"/>
            </a:spcAft>
            <a:buChar char="••"/>
          </a:pPr>
          <a:r>
            <a:rPr lang="pl-PL" altLang="zh-CN" sz="1700" kern="1200"/>
            <a:t>cały dokument sporządzony przez powołaną do tego osobę</a:t>
          </a:r>
          <a:endParaRPr lang="zh-CN" altLang="en-US" sz="1700" kern="1200"/>
        </a:p>
      </dsp:txBody>
      <dsp:txXfrm rot="5400000">
        <a:off x="1041" y="972947"/>
        <a:ext cx="2705346" cy="2918841"/>
      </dsp:txXfrm>
    </dsp:sp>
    <dsp:sp modelId="{CB90536C-45AA-4FBE-BCAF-99890DDD97C8}">
      <dsp:nvSpPr>
        <dsp:cNvPr id="0" name=""/>
        <dsp:cNvSpPr/>
      </dsp:nvSpPr>
      <dsp:spPr>
        <a:xfrm rot="16200000">
          <a:off x="1829593" y="1079694"/>
          <a:ext cx="4864735" cy="2705346"/>
        </a:xfrm>
        <a:prstGeom prst="flowChartManualOperation">
          <a:avLst/>
        </a:prstGeom>
        <a:solidFill>
          <a:schemeClr val="accent2">
            <a:shade val="50000"/>
            <a:hueOff val="77800"/>
            <a:satOff val="3015"/>
            <a:lumOff val="26960"/>
            <a:alphaOff val="0"/>
          </a:schemeClr>
        </a:solidFill>
        <a:ln w="53975" cap="flat" cmpd="dbl" algn="ctr">
          <a:solidFill>
            <a:schemeClr val="lt1">
              <a:hueOff val="0"/>
              <a:satOff val="0"/>
              <a:lumOff val="0"/>
              <a:alphaOff val="0"/>
            </a:schemeClr>
          </a:solidFill>
          <a:prstDash val="solid"/>
        </a:ln>
        <a:effectLst>
          <a:outerShdw blurRad="38100" dist="25400" dir="5400000" rotWithShape="0">
            <a:srgbClr val="000000">
              <a:alpha val="40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9700" tIns="0" rIns="140525" bIns="0" numCol="1" spcCol="1270" anchor="t" anchorCtr="0">
          <a:noAutofit/>
        </a:bodyPr>
        <a:lstStyle/>
        <a:p>
          <a:pPr lvl="0" algn="l" defTabSz="977900">
            <a:lnSpc>
              <a:spcPct val="100000"/>
            </a:lnSpc>
            <a:spcBef>
              <a:spcPct val="0"/>
            </a:spcBef>
            <a:spcAft>
              <a:spcPct val="35000"/>
            </a:spcAft>
          </a:pPr>
          <a:r>
            <a:rPr lang="pl-PL" altLang="zh-CN" sz="2200" kern="1200"/>
            <a:t>przerobiony</a:t>
          </a:r>
        </a:p>
        <a:p>
          <a:pPr lvl="0" algn="l" defTabSz="977900">
            <a:lnSpc>
              <a:spcPct val="100000"/>
            </a:lnSpc>
            <a:spcBef>
              <a:spcPct val="0"/>
            </a:spcBef>
            <a:spcAft>
              <a:spcPct val="35000"/>
            </a:spcAft>
          </a:pPr>
          <a:r>
            <a:rPr lang="pl-PL" altLang="zh-CN" sz="2200" kern="1200"/>
            <a:t>(sfałszowany)</a:t>
          </a:r>
          <a:endParaRPr lang="zh-CN" altLang="en-US" sz="2200" kern="1200"/>
        </a:p>
        <a:p>
          <a:pPr marL="171450" lvl="1" indent="-171450" algn="l" defTabSz="755650">
            <a:lnSpc>
              <a:spcPct val="100000"/>
            </a:lnSpc>
            <a:spcBef>
              <a:spcPct val="0"/>
            </a:spcBef>
            <a:spcAft>
              <a:spcPct val="15000"/>
            </a:spcAft>
            <a:buChar char="••"/>
          </a:pPr>
          <a:r>
            <a:rPr lang="pl-PL" altLang="zh-CN" sz="1700" kern="1200"/>
            <a:t>dokument, w którym fałszerz wprowadził zmianę</a:t>
          </a:r>
          <a:endParaRPr lang="zh-CN" altLang="en-US" sz="1700" kern="1200"/>
        </a:p>
        <a:p>
          <a:pPr marL="171450" lvl="1" indent="-171450" algn="l" defTabSz="755650">
            <a:lnSpc>
              <a:spcPct val="100000"/>
            </a:lnSpc>
            <a:spcBef>
              <a:spcPct val="0"/>
            </a:spcBef>
            <a:spcAft>
              <a:spcPct val="15000"/>
            </a:spcAft>
            <a:buChar char="••"/>
          </a:pPr>
          <a:r>
            <a:rPr lang="pl-PL" altLang="zh-CN" sz="1700" kern="1200"/>
            <a:t>np. dodanie/usunięcie/zmiana fragmentu dokumentu</a:t>
          </a:r>
        </a:p>
      </dsp:txBody>
      <dsp:txXfrm rot="5400000">
        <a:off x="2909287" y="972947"/>
        <a:ext cx="2705346" cy="2918841"/>
      </dsp:txXfrm>
    </dsp:sp>
    <dsp:sp modelId="{35A89FA7-451D-44F0-A02E-1277ECD1BBE6}">
      <dsp:nvSpPr>
        <dsp:cNvPr id="0" name=""/>
        <dsp:cNvSpPr/>
      </dsp:nvSpPr>
      <dsp:spPr>
        <a:xfrm rot="16200000">
          <a:off x="4737841" y="1079694"/>
          <a:ext cx="4864735" cy="2705346"/>
        </a:xfrm>
        <a:prstGeom prst="flowChartManualOperation">
          <a:avLst/>
        </a:prstGeom>
        <a:solidFill>
          <a:schemeClr val="accent2">
            <a:shade val="50000"/>
            <a:hueOff val="77800"/>
            <a:satOff val="3015"/>
            <a:lumOff val="26960"/>
            <a:alphaOff val="0"/>
          </a:schemeClr>
        </a:solidFill>
        <a:ln w="53975" cap="flat" cmpd="dbl" algn="ctr">
          <a:solidFill>
            <a:schemeClr val="lt1">
              <a:hueOff val="0"/>
              <a:satOff val="0"/>
              <a:lumOff val="0"/>
              <a:alphaOff val="0"/>
            </a:schemeClr>
          </a:solidFill>
          <a:prstDash val="solid"/>
        </a:ln>
        <a:effectLst>
          <a:outerShdw blurRad="38100" dist="25400" dir="5400000" rotWithShape="0">
            <a:srgbClr val="000000">
              <a:alpha val="40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9700" tIns="0" rIns="140525" bIns="0" numCol="1" spcCol="1270" anchor="t" anchorCtr="0">
          <a:noAutofit/>
        </a:bodyPr>
        <a:lstStyle/>
        <a:p>
          <a:pPr lvl="0" algn="l" defTabSz="977900">
            <a:lnSpc>
              <a:spcPct val="100000"/>
            </a:lnSpc>
            <a:spcBef>
              <a:spcPct val="0"/>
            </a:spcBef>
            <a:spcAft>
              <a:spcPct val="35000"/>
            </a:spcAft>
          </a:pPr>
          <a:r>
            <a:rPr lang="pl-PL" altLang="zh-CN" sz="2200" kern="1200"/>
            <a:t>podrobiony</a:t>
          </a:r>
        </a:p>
        <a:p>
          <a:pPr lvl="0" algn="l" defTabSz="977900">
            <a:lnSpc>
              <a:spcPct val="100000"/>
            </a:lnSpc>
            <a:spcBef>
              <a:spcPct val="0"/>
            </a:spcBef>
            <a:spcAft>
              <a:spcPct val="35000"/>
            </a:spcAft>
          </a:pPr>
          <a:r>
            <a:rPr lang="pl-PL" altLang="zh-CN" sz="2200" kern="1200"/>
            <a:t>(fałszywy)</a:t>
          </a:r>
          <a:endParaRPr lang="zh-CN" altLang="en-US" sz="2200" kern="1200"/>
        </a:p>
        <a:p>
          <a:pPr marL="171450" lvl="1" indent="-171450" algn="l" defTabSz="755650">
            <a:lnSpc>
              <a:spcPct val="100000"/>
            </a:lnSpc>
            <a:spcBef>
              <a:spcPct val="0"/>
            </a:spcBef>
            <a:spcAft>
              <a:spcPct val="15000"/>
            </a:spcAft>
            <a:buChar char="••"/>
          </a:pPr>
          <a:r>
            <a:rPr lang="pl-PL" altLang="zh-CN" sz="1700" kern="1200"/>
            <a:t>cały dokument sporządzony przez niepowołaną osobę</a:t>
          </a:r>
          <a:endParaRPr lang="zh-CN" altLang="en-US" sz="1700" kern="1200"/>
        </a:p>
        <a:p>
          <a:pPr marL="171450" lvl="1" indent="-171450" algn="l" defTabSz="755650">
            <a:lnSpc>
              <a:spcPct val="100000"/>
            </a:lnSpc>
            <a:spcBef>
              <a:spcPct val="0"/>
            </a:spcBef>
            <a:spcAft>
              <a:spcPct val="15000"/>
            </a:spcAft>
            <a:buChar char="••"/>
          </a:pPr>
          <a:r>
            <a:rPr lang="pl-PL" altLang="zh-CN" sz="1700" kern="1200"/>
            <a:t>wg określonego wzorca</a:t>
          </a:r>
        </a:p>
      </dsp:txBody>
      <dsp:txXfrm rot="5400000">
        <a:off x="5817535" y="972947"/>
        <a:ext cx="2705346" cy="291884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2502C2-594A-4A13-A5FF-5CD5841BD847}">
      <dsp:nvSpPr>
        <dsp:cNvPr id="0" name=""/>
        <dsp:cNvSpPr/>
      </dsp:nvSpPr>
      <dsp:spPr>
        <a:xfrm>
          <a:off x="2225040" y="2850190"/>
          <a:ext cx="1645920" cy="1645920"/>
        </a:xfrm>
        <a:prstGeom prst="ellipse">
          <a:avLst/>
        </a:prstGeom>
        <a:solidFill>
          <a:schemeClr val="accent2">
            <a:shade val="80000"/>
            <a:hueOff val="0"/>
            <a:satOff val="0"/>
            <a:lumOff val="0"/>
            <a:alphaOff val="0"/>
          </a:schemeClr>
        </a:solidFill>
        <a:ln w="53975" cap="flat" cmpd="dbl" algn="ctr">
          <a:solidFill>
            <a:schemeClr val="lt1">
              <a:hueOff val="0"/>
              <a:satOff val="0"/>
              <a:lumOff val="0"/>
              <a:alphaOff val="0"/>
            </a:schemeClr>
          </a:solidFill>
          <a:prstDash val="solid"/>
        </a:ln>
        <a:effectLst>
          <a:outerShdw blurRad="38100" dist="25400" dir="5400000" rotWithShape="0">
            <a:srgbClr val="000000">
              <a:alpha val="40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100000"/>
            </a:lnSpc>
            <a:spcBef>
              <a:spcPct val="0"/>
            </a:spcBef>
            <a:spcAft>
              <a:spcPct val="35000"/>
            </a:spcAft>
          </a:pPr>
          <a:r>
            <a:rPr lang="pl-PL" altLang="zh-CN" sz="2000" kern="1200"/>
            <a:t>warstwy</a:t>
          </a:r>
        </a:p>
        <a:p>
          <a:pPr lvl="0" algn="ctr" defTabSz="889000">
            <a:lnSpc>
              <a:spcPct val="100000"/>
            </a:lnSpc>
            <a:spcBef>
              <a:spcPct val="0"/>
            </a:spcBef>
            <a:spcAft>
              <a:spcPct val="35000"/>
            </a:spcAft>
          </a:pPr>
          <a:r>
            <a:rPr lang="pl-PL" altLang="zh-CN" sz="2000" kern="1200"/>
            <a:t>dokumentu</a:t>
          </a:r>
        </a:p>
      </dsp:txBody>
      <dsp:txXfrm>
        <a:off x="2466079" y="3091229"/>
        <a:ext cx="1163842" cy="1163842"/>
      </dsp:txXfrm>
    </dsp:sp>
    <dsp:sp modelId="{B849A6F3-9933-4C36-AF65-6098308CBC3C}">
      <dsp:nvSpPr>
        <dsp:cNvPr id="0" name=""/>
        <dsp:cNvSpPr/>
      </dsp:nvSpPr>
      <dsp:spPr>
        <a:xfrm rot="11700000">
          <a:off x="758329" y="3017799"/>
          <a:ext cx="1438394" cy="469087"/>
        </a:xfrm>
        <a:prstGeom prst="leftArrow">
          <a:avLst>
            <a:gd name="adj1" fmla="val 60000"/>
            <a:gd name="adj2" fmla="val 50000"/>
          </a:avLst>
        </a:prstGeom>
        <a:solidFill>
          <a:schemeClr val="accent2">
            <a:shade val="90000"/>
            <a:hueOff val="0"/>
            <a:satOff val="0"/>
            <a:lumOff val="0"/>
            <a:alphaOff val="0"/>
          </a:schemeClr>
        </a:solidFill>
        <a:ln>
          <a:noFill/>
        </a:ln>
        <a:effectLst>
          <a:outerShdw blurRad="38100" dist="25400" dir="5400000" rotWithShape="0">
            <a:srgbClr val="000000">
              <a:alpha val="40000"/>
            </a:srgbClr>
          </a:outerShdw>
        </a:effectLst>
      </dsp:spPr>
      <dsp:style>
        <a:lnRef idx="0">
          <a:scrgbClr r="0" g="0" b="0"/>
        </a:lnRef>
        <a:fillRef idx="1">
          <a:scrgbClr r="0" g="0" b="0"/>
        </a:fillRef>
        <a:effectRef idx="1">
          <a:scrgbClr r="0" g="0" b="0"/>
        </a:effectRef>
        <a:fontRef idx="minor">
          <a:schemeClr val="lt1"/>
        </a:fontRef>
      </dsp:style>
    </dsp:sp>
    <dsp:sp modelId="{B1756079-1332-4090-9A47-D2C0EDB7FB22}">
      <dsp:nvSpPr>
        <dsp:cNvPr id="0" name=""/>
        <dsp:cNvSpPr/>
      </dsp:nvSpPr>
      <dsp:spPr>
        <a:xfrm>
          <a:off x="1023" y="2440751"/>
          <a:ext cx="1563624" cy="1250899"/>
        </a:xfrm>
        <a:prstGeom prst="roundRect">
          <a:avLst>
            <a:gd name="adj" fmla="val 10000"/>
          </a:avLst>
        </a:prstGeom>
        <a:solidFill>
          <a:schemeClr val="accent2">
            <a:shade val="80000"/>
            <a:hueOff val="0"/>
            <a:satOff val="0"/>
            <a:lumOff val="0"/>
            <a:alphaOff val="0"/>
          </a:schemeClr>
        </a:solidFill>
        <a:ln w="53975" cap="flat" cmpd="dbl" algn="ctr">
          <a:solidFill>
            <a:schemeClr val="lt1">
              <a:hueOff val="0"/>
              <a:satOff val="0"/>
              <a:lumOff val="0"/>
              <a:alphaOff val="0"/>
            </a:schemeClr>
          </a:solidFill>
          <a:prstDash val="solid"/>
        </a:ln>
        <a:effectLst>
          <a:outerShdw blurRad="38100" dist="25400" dir="5400000" rotWithShape="0">
            <a:srgbClr val="000000">
              <a:alpha val="40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lvl="0" algn="ctr" defTabSz="1155700">
            <a:lnSpc>
              <a:spcPct val="100000"/>
            </a:lnSpc>
            <a:spcBef>
              <a:spcPct val="0"/>
            </a:spcBef>
            <a:spcAft>
              <a:spcPct val="35000"/>
            </a:spcAft>
          </a:pPr>
          <a:r>
            <a:rPr lang="pl-PL" altLang="zh-CN" sz="2600" kern="1200"/>
            <a:t>techniczna</a:t>
          </a:r>
        </a:p>
      </dsp:txBody>
      <dsp:txXfrm>
        <a:off x="37661" y="2477389"/>
        <a:ext cx="1490348" cy="1177623"/>
      </dsp:txXfrm>
    </dsp:sp>
    <dsp:sp modelId="{8A478794-BDE0-4AD6-9479-89CDBFC37EB7}">
      <dsp:nvSpPr>
        <dsp:cNvPr id="0" name=""/>
        <dsp:cNvSpPr/>
      </dsp:nvSpPr>
      <dsp:spPr>
        <a:xfrm rot="14700000">
          <a:off x="1641679" y="1965064"/>
          <a:ext cx="1438394" cy="469087"/>
        </a:xfrm>
        <a:prstGeom prst="leftArrow">
          <a:avLst>
            <a:gd name="adj1" fmla="val 60000"/>
            <a:gd name="adj2" fmla="val 50000"/>
          </a:avLst>
        </a:prstGeom>
        <a:solidFill>
          <a:schemeClr val="accent2">
            <a:shade val="90000"/>
            <a:hueOff val="27313"/>
            <a:satOff val="-183"/>
            <a:lumOff val="5642"/>
            <a:alphaOff val="0"/>
          </a:schemeClr>
        </a:solidFill>
        <a:ln>
          <a:noFill/>
        </a:ln>
        <a:effectLst>
          <a:outerShdw blurRad="38100" dist="25400" dir="5400000" rotWithShape="0">
            <a:srgbClr val="000000">
              <a:alpha val="40000"/>
            </a:srgbClr>
          </a:outerShdw>
        </a:effectLst>
      </dsp:spPr>
      <dsp:style>
        <a:lnRef idx="0">
          <a:scrgbClr r="0" g="0" b="0"/>
        </a:lnRef>
        <a:fillRef idx="1">
          <a:scrgbClr r="0" g="0" b="0"/>
        </a:fillRef>
        <a:effectRef idx="1">
          <a:scrgbClr r="0" g="0" b="0"/>
        </a:effectRef>
        <a:fontRef idx="minor">
          <a:schemeClr val="lt1"/>
        </a:fontRef>
      </dsp:style>
    </dsp:sp>
    <dsp:sp modelId="{3868CDED-247C-4EE9-95A2-ED400A267946}">
      <dsp:nvSpPr>
        <dsp:cNvPr id="0" name=""/>
        <dsp:cNvSpPr/>
      </dsp:nvSpPr>
      <dsp:spPr>
        <a:xfrm>
          <a:off x="1275118" y="922344"/>
          <a:ext cx="1563624" cy="1250899"/>
        </a:xfrm>
        <a:prstGeom prst="roundRect">
          <a:avLst>
            <a:gd name="adj" fmla="val 10000"/>
          </a:avLst>
        </a:prstGeom>
        <a:solidFill>
          <a:schemeClr val="accent2">
            <a:shade val="80000"/>
            <a:hueOff val="27279"/>
            <a:satOff val="653"/>
            <a:lumOff val="6685"/>
            <a:alphaOff val="0"/>
          </a:schemeClr>
        </a:solidFill>
        <a:ln w="53975" cap="flat" cmpd="dbl" algn="ctr">
          <a:solidFill>
            <a:schemeClr val="lt1">
              <a:hueOff val="0"/>
              <a:satOff val="0"/>
              <a:lumOff val="0"/>
              <a:alphaOff val="0"/>
            </a:schemeClr>
          </a:solidFill>
          <a:prstDash val="solid"/>
        </a:ln>
        <a:effectLst>
          <a:outerShdw blurRad="38100" dist="25400" dir="5400000" rotWithShape="0">
            <a:srgbClr val="000000">
              <a:alpha val="40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lvl="0" algn="ctr" defTabSz="1155700">
            <a:lnSpc>
              <a:spcPct val="100000"/>
            </a:lnSpc>
            <a:spcBef>
              <a:spcPct val="0"/>
            </a:spcBef>
            <a:spcAft>
              <a:spcPct val="35000"/>
            </a:spcAft>
          </a:pPr>
          <a:r>
            <a:rPr lang="pl-PL" altLang="zh-CN" sz="2600" kern="1200"/>
            <a:t>graficzna</a:t>
          </a:r>
        </a:p>
      </dsp:txBody>
      <dsp:txXfrm>
        <a:off x="1311756" y="958982"/>
        <a:ext cx="1490348" cy="1177623"/>
      </dsp:txXfrm>
    </dsp:sp>
    <dsp:sp modelId="{D0718308-59AC-43E6-A882-4828EE4494C2}">
      <dsp:nvSpPr>
        <dsp:cNvPr id="0" name=""/>
        <dsp:cNvSpPr/>
      </dsp:nvSpPr>
      <dsp:spPr>
        <a:xfrm rot="17700000">
          <a:off x="3015926" y="1965064"/>
          <a:ext cx="1438394" cy="469087"/>
        </a:xfrm>
        <a:prstGeom prst="leftArrow">
          <a:avLst>
            <a:gd name="adj1" fmla="val 60000"/>
            <a:gd name="adj2" fmla="val 50000"/>
          </a:avLst>
        </a:prstGeom>
        <a:solidFill>
          <a:schemeClr val="accent2">
            <a:shade val="90000"/>
            <a:hueOff val="54626"/>
            <a:satOff val="-365"/>
            <a:lumOff val="11285"/>
            <a:alphaOff val="0"/>
          </a:schemeClr>
        </a:solidFill>
        <a:ln>
          <a:noFill/>
        </a:ln>
        <a:effectLst>
          <a:outerShdw blurRad="38100" dist="25400" dir="5400000" rotWithShape="0">
            <a:srgbClr val="000000">
              <a:alpha val="40000"/>
            </a:srgbClr>
          </a:outerShdw>
        </a:effectLst>
      </dsp:spPr>
      <dsp:style>
        <a:lnRef idx="0">
          <a:scrgbClr r="0" g="0" b="0"/>
        </a:lnRef>
        <a:fillRef idx="1">
          <a:scrgbClr r="0" g="0" b="0"/>
        </a:fillRef>
        <a:effectRef idx="1">
          <a:scrgbClr r="0" g="0" b="0"/>
        </a:effectRef>
        <a:fontRef idx="minor">
          <a:schemeClr val="lt1"/>
        </a:fontRef>
      </dsp:style>
    </dsp:sp>
    <dsp:sp modelId="{5E0D0BC9-3E91-4623-8C1A-C4A70EB3594B}">
      <dsp:nvSpPr>
        <dsp:cNvPr id="0" name=""/>
        <dsp:cNvSpPr/>
      </dsp:nvSpPr>
      <dsp:spPr>
        <a:xfrm>
          <a:off x="3257257" y="922344"/>
          <a:ext cx="1563624" cy="1250899"/>
        </a:xfrm>
        <a:prstGeom prst="roundRect">
          <a:avLst>
            <a:gd name="adj" fmla="val 10000"/>
          </a:avLst>
        </a:prstGeom>
        <a:solidFill>
          <a:schemeClr val="accent2">
            <a:shade val="80000"/>
            <a:hueOff val="54559"/>
            <a:satOff val="1306"/>
            <a:lumOff val="13370"/>
            <a:alphaOff val="0"/>
          </a:schemeClr>
        </a:solidFill>
        <a:ln w="53975" cap="flat" cmpd="dbl" algn="ctr">
          <a:solidFill>
            <a:schemeClr val="lt1">
              <a:hueOff val="0"/>
              <a:satOff val="0"/>
              <a:lumOff val="0"/>
              <a:alphaOff val="0"/>
            </a:schemeClr>
          </a:solidFill>
          <a:prstDash val="solid"/>
        </a:ln>
        <a:effectLst>
          <a:outerShdw blurRad="38100" dist="25400" dir="5400000" rotWithShape="0">
            <a:srgbClr val="000000">
              <a:alpha val="40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lvl="0" algn="ctr" defTabSz="1155700">
            <a:lnSpc>
              <a:spcPct val="100000"/>
            </a:lnSpc>
            <a:spcBef>
              <a:spcPct val="0"/>
            </a:spcBef>
            <a:spcAft>
              <a:spcPct val="35000"/>
            </a:spcAft>
          </a:pPr>
          <a:r>
            <a:rPr lang="pl-PL" altLang="zh-CN" sz="2600" kern="1200"/>
            <a:t>językowa</a:t>
          </a:r>
        </a:p>
      </dsp:txBody>
      <dsp:txXfrm>
        <a:off x="3293895" y="958982"/>
        <a:ext cx="1490348" cy="1177623"/>
      </dsp:txXfrm>
    </dsp:sp>
    <dsp:sp modelId="{E2E6155B-F4BC-4E25-8C2A-2DF799754971}">
      <dsp:nvSpPr>
        <dsp:cNvPr id="0" name=""/>
        <dsp:cNvSpPr/>
      </dsp:nvSpPr>
      <dsp:spPr>
        <a:xfrm rot="20700000">
          <a:off x="3899275" y="3017799"/>
          <a:ext cx="1438394" cy="469087"/>
        </a:xfrm>
        <a:prstGeom prst="leftArrow">
          <a:avLst>
            <a:gd name="adj1" fmla="val 60000"/>
            <a:gd name="adj2" fmla="val 50000"/>
          </a:avLst>
        </a:prstGeom>
        <a:solidFill>
          <a:schemeClr val="accent2">
            <a:shade val="90000"/>
            <a:hueOff val="81939"/>
            <a:satOff val="-548"/>
            <a:lumOff val="16927"/>
            <a:alphaOff val="0"/>
          </a:schemeClr>
        </a:solidFill>
        <a:ln>
          <a:noFill/>
        </a:ln>
        <a:effectLst>
          <a:outerShdw blurRad="38100" dist="25400" dir="5400000" rotWithShape="0">
            <a:srgbClr val="000000">
              <a:alpha val="40000"/>
            </a:srgbClr>
          </a:outerShdw>
        </a:effectLst>
      </dsp:spPr>
      <dsp:style>
        <a:lnRef idx="0">
          <a:scrgbClr r="0" g="0" b="0"/>
        </a:lnRef>
        <a:fillRef idx="1">
          <a:scrgbClr r="0" g="0" b="0"/>
        </a:fillRef>
        <a:effectRef idx="1">
          <a:scrgbClr r="0" g="0" b="0"/>
        </a:effectRef>
        <a:fontRef idx="minor">
          <a:schemeClr val="lt1"/>
        </a:fontRef>
      </dsp:style>
    </dsp:sp>
    <dsp:sp modelId="{8E083B17-DD38-4015-BF0C-C10CFEFF20F6}">
      <dsp:nvSpPr>
        <dsp:cNvPr id="0" name=""/>
        <dsp:cNvSpPr/>
      </dsp:nvSpPr>
      <dsp:spPr>
        <a:xfrm>
          <a:off x="4531352" y="2440751"/>
          <a:ext cx="1563624" cy="1250899"/>
        </a:xfrm>
        <a:prstGeom prst="roundRect">
          <a:avLst>
            <a:gd name="adj" fmla="val 10000"/>
          </a:avLst>
        </a:prstGeom>
        <a:solidFill>
          <a:schemeClr val="accent2">
            <a:shade val="80000"/>
            <a:hueOff val="81838"/>
            <a:satOff val="1959"/>
            <a:lumOff val="20055"/>
            <a:alphaOff val="0"/>
          </a:schemeClr>
        </a:solidFill>
        <a:ln w="53975" cap="flat" cmpd="dbl" algn="ctr">
          <a:solidFill>
            <a:schemeClr val="lt1">
              <a:hueOff val="0"/>
              <a:satOff val="0"/>
              <a:lumOff val="0"/>
              <a:alphaOff val="0"/>
            </a:schemeClr>
          </a:solidFill>
          <a:prstDash val="solid"/>
        </a:ln>
        <a:effectLst>
          <a:outerShdw blurRad="38100" dist="25400" dir="5400000" rotWithShape="0">
            <a:srgbClr val="000000">
              <a:alpha val="40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lvl="0" algn="ctr" defTabSz="1155700">
            <a:lnSpc>
              <a:spcPct val="100000"/>
            </a:lnSpc>
            <a:spcBef>
              <a:spcPct val="0"/>
            </a:spcBef>
            <a:spcAft>
              <a:spcPct val="35000"/>
            </a:spcAft>
          </a:pPr>
          <a:r>
            <a:rPr lang="pl-PL" sz="2600" kern="1200"/>
            <a:t>treściowa</a:t>
          </a:r>
        </a:p>
      </dsp:txBody>
      <dsp:txXfrm>
        <a:off x="4567990" y="2477389"/>
        <a:ext cx="1490348" cy="117762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9406C3-FC80-4468-A55B-122D744D43F0}">
      <dsp:nvSpPr>
        <dsp:cNvPr id="0" name=""/>
        <dsp:cNvSpPr/>
      </dsp:nvSpPr>
      <dsp:spPr>
        <a:xfrm rot="5400000">
          <a:off x="5177461" y="-1889408"/>
          <a:ext cx="1396945" cy="5530291"/>
        </a:xfrm>
        <a:prstGeom prst="round2SameRect">
          <a:avLst/>
        </a:prstGeom>
        <a:solidFill>
          <a:schemeClr val="accent2">
            <a:alpha val="90000"/>
            <a:tint val="40000"/>
            <a:hueOff val="0"/>
            <a:satOff val="0"/>
            <a:lumOff val="0"/>
            <a:alphaOff val="0"/>
          </a:schemeClr>
        </a:solidFill>
        <a:ln w="1905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a:lnSpc>
              <a:spcPct val="100000"/>
            </a:lnSpc>
            <a:spcBef>
              <a:spcPct val="0"/>
            </a:spcBef>
            <a:spcAft>
              <a:spcPct val="15000"/>
            </a:spcAft>
            <a:buChar char="••"/>
          </a:pPr>
          <a:r>
            <a:rPr lang="pl-PL" altLang="zh-CN" sz="2000" kern="1200"/>
            <a:t>przykład: czy podłożem jest papier?</a:t>
          </a:r>
          <a:endParaRPr lang="zh-CN" altLang="en-US" sz="2000" kern="1200"/>
        </a:p>
      </dsp:txBody>
      <dsp:txXfrm rot="-5400000">
        <a:off x="3110789" y="245457"/>
        <a:ext cx="5462098" cy="1260559"/>
      </dsp:txXfrm>
    </dsp:sp>
    <dsp:sp modelId="{96BE2B31-D87C-43E1-BE64-4C27B13F4AA4}">
      <dsp:nvSpPr>
        <dsp:cNvPr id="0" name=""/>
        <dsp:cNvSpPr/>
      </dsp:nvSpPr>
      <dsp:spPr>
        <a:xfrm>
          <a:off x="0" y="2645"/>
          <a:ext cx="3110788" cy="1746181"/>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100000"/>
            </a:lnSpc>
            <a:spcBef>
              <a:spcPct val="0"/>
            </a:spcBef>
            <a:spcAft>
              <a:spcPct val="35000"/>
            </a:spcAft>
          </a:pPr>
          <a:r>
            <a:rPr lang="pl-PL" altLang="zh-CN" sz="2800" kern="1200"/>
            <a:t>badania identyfikacyjne</a:t>
          </a:r>
        </a:p>
      </dsp:txBody>
      <dsp:txXfrm>
        <a:off x="85242" y="87887"/>
        <a:ext cx="2940304" cy="1575697"/>
      </dsp:txXfrm>
    </dsp:sp>
    <dsp:sp modelId="{6EB2A58E-CA03-4F76-94B6-D8FE50231963}">
      <dsp:nvSpPr>
        <dsp:cNvPr id="0" name=""/>
        <dsp:cNvSpPr/>
      </dsp:nvSpPr>
      <dsp:spPr>
        <a:xfrm rot="5400000">
          <a:off x="5177461" y="-55918"/>
          <a:ext cx="1396945" cy="5530291"/>
        </a:xfrm>
        <a:prstGeom prst="round2SameRect">
          <a:avLst/>
        </a:prstGeom>
        <a:solidFill>
          <a:schemeClr val="accent2">
            <a:alpha val="90000"/>
            <a:tint val="40000"/>
            <a:hueOff val="0"/>
            <a:satOff val="0"/>
            <a:lumOff val="0"/>
            <a:alphaOff val="0"/>
          </a:schemeClr>
        </a:solidFill>
        <a:ln w="1905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a:lnSpc>
              <a:spcPct val="100000"/>
            </a:lnSpc>
            <a:spcBef>
              <a:spcPct val="0"/>
            </a:spcBef>
            <a:spcAft>
              <a:spcPct val="15000"/>
            </a:spcAft>
            <a:buChar char="••"/>
          </a:pPr>
          <a:r>
            <a:rPr lang="pl-PL" altLang="zh-CN" sz="2000" kern="1200"/>
            <a:t>możliwości: rodzaj papieru, klasa papieru, producent (rzadko)</a:t>
          </a:r>
        </a:p>
      </dsp:txBody>
      <dsp:txXfrm rot="-5400000">
        <a:off x="3110789" y="2078947"/>
        <a:ext cx="5462098" cy="1260559"/>
      </dsp:txXfrm>
    </dsp:sp>
    <dsp:sp modelId="{EBD335B5-8308-49CB-9630-99D852747B1F}">
      <dsp:nvSpPr>
        <dsp:cNvPr id="0" name=""/>
        <dsp:cNvSpPr/>
      </dsp:nvSpPr>
      <dsp:spPr>
        <a:xfrm>
          <a:off x="0" y="1836136"/>
          <a:ext cx="3110788" cy="1746181"/>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100000"/>
            </a:lnSpc>
            <a:spcBef>
              <a:spcPct val="0"/>
            </a:spcBef>
            <a:spcAft>
              <a:spcPct val="35000"/>
            </a:spcAft>
          </a:pPr>
          <a:r>
            <a:rPr lang="pl-PL" altLang="zh-CN" sz="2800" kern="1200"/>
            <a:t>badania klasyfikacyjne</a:t>
          </a:r>
        </a:p>
      </dsp:txBody>
      <dsp:txXfrm>
        <a:off x="85242" y="1921378"/>
        <a:ext cx="2940304" cy="1575697"/>
      </dsp:txXfrm>
    </dsp:sp>
    <dsp:sp modelId="{64028F0D-BE57-4642-92F7-303D4E45C524}">
      <dsp:nvSpPr>
        <dsp:cNvPr id="0" name=""/>
        <dsp:cNvSpPr/>
      </dsp:nvSpPr>
      <dsp:spPr>
        <a:xfrm rot="5400000">
          <a:off x="5177461" y="1777572"/>
          <a:ext cx="1396945" cy="5530291"/>
        </a:xfrm>
        <a:prstGeom prst="round2SameRect">
          <a:avLst/>
        </a:prstGeom>
        <a:solidFill>
          <a:schemeClr val="accent2">
            <a:alpha val="90000"/>
            <a:tint val="40000"/>
            <a:hueOff val="0"/>
            <a:satOff val="0"/>
            <a:lumOff val="0"/>
            <a:alphaOff val="0"/>
          </a:schemeClr>
        </a:solidFill>
        <a:ln w="1905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a:lnSpc>
              <a:spcPct val="100000"/>
            </a:lnSpc>
            <a:spcBef>
              <a:spcPct val="0"/>
            </a:spcBef>
            <a:spcAft>
              <a:spcPct val="15000"/>
            </a:spcAft>
            <a:buChar char="••"/>
          </a:pPr>
          <a:r>
            <a:rPr lang="pl-PL" altLang="zh-CN" sz="2000" kern="1200"/>
            <a:t>badania “na całość” - porównanie struktury powierzchni dwóch obiektów</a:t>
          </a:r>
        </a:p>
        <a:p>
          <a:pPr marL="228600" lvl="1" indent="-228600" algn="l" defTabSz="889000">
            <a:lnSpc>
              <a:spcPct val="100000"/>
            </a:lnSpc>
            <a:spcBef>
              <a:spcPct val="0"/>
            </a:spcBef>
            <a:spcAft>
              <a:spcPct val="15000"/>
            </a:spcAft>
            <a:buChar char="••"/>
          </a:pPr>
          <a:r>
            <a:rPr lang="pl-PL" altLang="zh-CN" sz="2000" kern="1200"/>
            <a:t>trudności: krawędzie papieru są podatne na zmiany</a:t>
          </a:r>
        </a:p>
      </dsp:txBody>
      <dsp:txXfrm rot="-5400000">
        <a:off x="3110789" y="3912438"/>
        <a:ext cx="5462098" cy="1260559"/>
      </dsp:txXfrm>
    </dsp:sp>
    <dsp:sp modelId="{B093CE78-670B-40EB-95CF-315E334D550F}">
      <dsp:nvSpPr>
        <dsp:cNvPr id="0" name=""/>
        <dsp:cNvSpPr/>
      </dsp:nvSpPr>
      <dsp:spPr>
        <a:xfrm>
          <a:off x="0" y="3669627"/>
          <a:ext cx="3110788" cy="1746181"/>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100000"/>
            </a:lnSpc>
            <a:spcBef>
              <a:spcPct val="0"/>
            </a:spcBef>
            <a:spcAft>
              <a:spcPct val="35000"/>
            </a:spcAft>
          </a:pPr>
          <a:r>
            <a:rPr lang="pl-PL" altLang="zh-CN" sz="2800" kern="1200"/>
            <a:t>badania indywidualizacyjne</a:t>
          </a:r>
        </a:p>
      </dsp:txBody>
      <dsp:txXfrm>
        <a:off x="85242" y="3754869"/>
        <a:ext cx="2940304" cy="157569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9406C3-FC80-4468-A55B-122D744D43F0}">
      <dsp:nvSpPr>
        <dsp:cNvPr id="0" name=""/>
        <dsp:cNvSpPr/>
      </dsp:nvSpPr>
      <dsp:spPr>
        <a:xfrm rot="5400000">
          <a:off x="4730613" y="-1402084"/>
          <a:ext cx="2114467" cy="5447385"/>
        </a:xfrm>
        <a:prstGeom prst="round2SameRect">
          <a:avLst/>
        </a:prstGeom>
        <a:solidFill>
          <a:schemeClr val="accent2">
            <a:alpha val="90000"/>
            <a:tint val="40000"/>
            <a:hueOff val="0"/>
            <a:satOff val="0"/>
            <a:lumOff val="0"/>
            <a:alphaOff val="0"/>
          </a:schemeClr>
        </a:solidFill>
        <a:ln w="1905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45720" rIns="91440" bIns="45720" numCol="1" spcCol="1270" anchor="ctr" anchorCtr="0">
          <a:noAutofit/>
        </a:bodyPr>
        <a:lstStyle/>
        <a:p>
          <a:pPr marL="228600" lvl="1" indent="-228600" algn="l" defTabSz="1066800">
            <a:lnSpc>
              <a:spcPct val="100000"/>
            </a:lnSpc>
            <a:spcBef>
              <a:spcPct val="0"/>
            </a:spcBef>
            <a:spcAft>
              <a:spcPct val="15000"/>
            </a:spcAft>
            <a:buChar char="••"/>
          </a:pPr>
          <a:r>
            <a:rPr lang="pl-PL" altLang="zh-CN" sz="2400" kern="1200"/>
            <a:t>anachronizmy produkcyjne</a:t>
          </a:r>
          <a:endParaRPr lang="zh-CN" altLang="en-US" sz="2400" kern="1200"/>
        </a:p>
        <a:p>
          <a:pPr marL="228600" lvl="1" indent="-228600" algn="l" defTabSz="1066800">
            <a:lnSpc>
              <a:spcPct val="100000"/>
            </a:lnSpc>
            <a:spcBef>
              <a:spcPct val="0"/>
            </a:spcBef>
            <a:spcAft>
              <a:spcPct val="15000"/>
            </a:spcAft>
            <a:buChar char="••"/>
          </a:pPr>
          <a:r>
            <a:rPr lang="pl-PL" altLang="zh-CN" sz="2400" kern="1200"/>
            <a:t>markery wieku podłoża, np. barwa papieru</a:t>
          </a:r>
        </a:p>
      </dsp:txBody>
      <dsp:txXfrm rot="-5400000">
        <a:off x="3064154" y="367595"/>
        <a:ext cx="5344165" cy="1908027"/>
      </dsp:txXfrm>
    </dsp:sp>
    <dsp:sp modelId="{96BE2B31-D87C-43E1-BE64-4C27B13F4AA4}">
      <dsp:nvSpPr>
        <dsp:cNvPr id="0" name=""/>
        <dsp:cNvSpPr/>
      </dsp:nvSpPr>
      <dsp:spPr>
        <a:xfrm>
          <a:off x="0" y="66"/>
          <a:ext cx="3064154" cy="264308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a:lnSpc>
              <a:spcPct val="100000"/>
            </a:lnSpc>
            <a:spcBef>
              <a:spcPct val="0"/>
            </a:spcBef>
            <a:spcAft>
              <a:spcPct val="35000"/>
            </a:spcAft>
          </a:pPr>
          <a:r>
            <a:rPr lang="pl-PL" altLang="zh-CN" sz="3200" kern="1200"/>
            <a:t>badania wieku</a:t>
          </a:r>
        </a:p>
      </dsp:txBody>
      <dsp:txXfrm>
        <a:off x="129025" y="129091"/>
        <a:ext cx="2806104" cy="2385034"/>
      </dsp:txXfrm>
    </dsp:sp>
    <dsp:sp modelId="{6EB2A58E-CA03-4F76-94B6-D8FE50231963}">
      <dsp:nvSpPr>
        <dsp:cNvPr id="0" name=""/>
        <dsp:cNvSpPr/>
      </dsp:nvSpPr>
      <dsp:spPr>
        <a:xfrm rot="5400000">
          <a:off x="4730613" y="1373153"/>
          <a:ext cx="2114467" cy="5447385"/>
        </a:xfrm>
        <a:prstGeom prst="round2SameRect">
          <a:avLst/>
        </a:prstGeom>
        <a:solidFill>
          <a:schemeClr val="accent2">
            <a:alpha val="90000"/>
            <a:tint val="40000"/>
            <a:hueOff val="0"/>
            <a:satOff val="0"/>
            <a:lumOff val="0"/>
            <a:alphaOff val="0"/>
          </a:schemeClr>
        </a:solidFill>
        <a:ln w="1905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45720" rIns="91440" bIns="45720" numCol="1" spcCol="1270" anchor="ctr" anchorCtr="0">
          <a:noAutofit/>
        </a:bodyPr>
        <a:lstStyle/>
        <a:p>
          <a:pPr marL="228600" lvl="1" indent="-228600" algn="l" defTabSz="1066800">
            <a:lnSpc>
              <a:spcPct val="100000"/>
            </a:lnSpc>
            <a:spcBef>
              <a:spcPct val="0"/>
            </a:spcBef>
            <a:spcAft>
              <a:spcPct val="15000"/>
            </a:spcAft>
            <a:buChar char="••"/>
          </a:pPr>
          <a:r>
            <a:rPr lang="pl-PL" altLang="zh-CN" sz="2400" kern="1200"/>
            <a:t>możliwości: czynności podejmowane wobec dokumentu</a:t>
          </a:r>
          <a:endParaRPr lang="zh-CN" altLang="en-US" sz="2400" kern="1200"/>
        </a:p>
        <a:p>
          <a:pPr marL="228600" lvl="1" indent="-228600" algn="l" defTabSz="1066800">
            <a:lnSpc>
              <a:spcPct val="100000"/>
            </a:lnSpc>
            <a:spcBef>
              <a:spcPct val="0"/>
            </a:spcBef>
            <a:spcAft>
              <a:spcPct val="15000"/>
            </a:spcAft>
            <a:buChar char="••"/>
          </a:pPr>
          <a:r>
            <a:rPr lang="pl-PL" altLang="zh-CN" sz="2400" kern="1200"/>
            <a:t>kolejność powstania uszkodzeń podłoża oraz innych składników dokumentu (załamania papieru, inne uszkodzenia)</a:t>
          </a:r>
        </a:p>
      </dsp:txBody>
      <dsp:txXfrm rot="-5400000">
        <a:off x="3064154" y="3142832"/>
        <a:ext cx="5344165" cy="1908027"/>
      </dsp:txXfrm>
    </dsp:sp>
    <dsp:sp modelId="{EBD335B5-8308-49CB-9630-99D852747B1F}">
      <dsp:nvSpPr>
        <dsp:cNvPr id="0" name=""/>
        <dsp:cNvSpPr/>
      </dsp:nvSpPr>
      <dsp:spPr>
        <a:xfrm>
          <a:off x="0" y="2775304"/>
          <a:ext cx="3064154" cy="264308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a:lnSpc>
              <a:spcPct val="100000"/>
            </a:lnSpc>
            <a:spcBef>
              <a:spcPct val="0"/>
            </a:spcBef>
            <a:spcAft>
              <a:spcPct val="35000"/>
            </a:spcAft>
          </a:pPr>
          <a:r>
            <a:rPr lang="pl-PL" altLang="zh-CN" sz="3200" kern="1200"/>
            <a:t>badania rekonstrukcyjne</a:t>
          </a:r>
        </a:p>
      </dsp:txBody>
      <dsp:txXfrm>
        <a:off x="129025" y="2904329"/>
        <a:ext cx="2806104" cy="238503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9406C3-FC80-4468-A55B-122D744D43F0}">
      <dsp:nvSpPr>
        <dsp:cNvPr id="0" name=""/>
        <dsp:cNvSpPr/>
      </dsp:nvSpPr>
      <dsp:spPr>
        <a:xfrm rot="5400000">
          <a:off x="5025876" y="-1851283"/>
          <a:ext cx="1312143" cy="5347715"/>
        </a:xfrm>
        <a:prstGeom prst="round2SameRect">
          <a:avLst/>
        </a:prstGeom>
        <a:solidFill>
          <a:schemeClr val="accent2">
            <a:alpha val="90000"/>
            <a:tint val="40000"/>
            <a:hueOff val="0"/>
            <a:satOff val="0"/>
            <a:lumOff val="0"/>
            <a:alphaOff val="0"/>
          </a:schemeClr>
        </a:solidFill>
        <a:ln w="1905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a:lnSpc>
              <a:spcPct val="100000"/>
            </a:lnSpc>
            <a:spcBef>
              <a:spcPct val="0"/>
            </a:spcBef>
            <a:spcAft>
              <a:spcPct val="15000"/>
            </a:spcAft>
            <a:buChar char="••"/>
          </a:pPr>
          <a:r>
            <a:rPr lang="pl-PL" altLang="zh-CN" sz="2000" kern="1200"/>
            <a:t>przykład: czy materiałem kryjącym jest pasta długopisowa?</a:t>
          </a:r>
          <a:endParaRPr lang="zh-CN" altLang="en-US" sz="2000" kern="1200"/>
        </a:p>
      </dsp:txBody>
      <dsp:txXfrm rot="-5400000">
        <a:off x="3008090" y="230557"/>
        <a:ext cx="5283661" cy="1184035"/>
      </dsp:txXfrm>
    </dsp:sp>
    <dsp:sp modelId="{96BE2B31-D87C-43E1-BE64-4C27B13F4AA4}">
      <dsp:nvSpPr>
        <dsp:cNvPr id="0" name=""/>
        <dsp:cNvSpPr/>
      </dsp:nvSpPr>
      <dsp:spPr>
        <a:xfrm>
          <a:off x="0" y="2485"/>
          <a:ext cx="3008090" cy="1640178"/>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51435" rIns="102870" bIns="51435" numCol="1" spcCol="1270" anchor="ctr" anchorCtr="0">
          <a:noAutofit/>
        </a:bodyPr>
        <a:lstStyle/>
        <a:p>
          <a:pPr lvl="0" algn="ctr" defTabSz="1200150">
            <a:lnSpc>
              <a:spcPct val="100000"/>
            </a:lnSpc>
            <a:spcBef>
              <a:spcPct val="0"/>
            </a:spcBef>
            <a:spcAft>
              <a:spcPct val="35000"/>
            </a:spcAft>
          </a:pPr>
          <a:r>
            <a:rPr lang="pl-PL" altLang="zh-CN" sz="2700" kern="1200"/>
            <a:t>badania identyfikacyjne</a:t>
          </a:r>
        </a:p>
      </dsp:txBody>
      <dsp:txXfrm>
        <a:off x="80067" y="82552"/>
        <a:ext cx="2847956" cy="1480044"/>
      </dsp:txXfrm>
    </dsp:sp>
    <dsp:sp modelId="{6EB2A58E-CA03-4F76-94B6-D8FE50231963}">
      <dsp:nvSpPr>
        <dsp:cNvPr id="0" name=""/>
        <dsp:cNvSpPr/>
      </dsp:nvSpPr>
      <dsp:spPr>
        <a:xfrm rot="5400000">
          <a:off x="5025876" y="-129095"/>
          <a:ext cx="1312143" cy="5347715"/>
        </a:xfrm>
        <a:prstGeom prst="round2SameRect">
          <a:avLst/>
        </a:prstGeom>
        <a:solidFill>
          <a:schemeClr val="accent2">
            <a:alpha val="90000"/>
            <a:tint val="40000"/>
            <a:hueOff val="0"/>
            <a:satOff val="0"/>
            <a:lumOff val="0"/>
            <a:alphaOff val="0"/>
          </a:schemeClr>
        </a:solidFill>
        <a:ln w="1905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a:lnSpc>
              <a:spcPct val="100000"/>
            </a:lnSpc>
            <a:spcBef>
              <a:spcPct val="0"/>
            </a:spcBef>
            <a:spcAft>
              <a:spcPct val="15000"/>
            </a:spcAft>
            <a:buChar char="••"/>
          </a:pPr>
          <a:r>
            <a:rPr lang="pl-PL" altLang="zh-CN" sz="2000" kern="1200"/>
            <a:t>możliwości: rodzaj materiału, barwa materiału, rodzaj narzędzia pisarskiego, producent (rzadko)</a:t>
          </a:r>
          <a:endParaRPr lang="zh-CN" altLang="en-US" sz="2000" kern="1200"/>
        </a:p>
      </dsp:txBody>
      <dsp:txXfrm rot="-5400000">
        <a:off x="3008090" y="1952745"/>
        <a:ext cx="5283661" cy="1184035"/>
      </dsp:txXfrm>
    </dsp:sp>
    <dsp:sp modelId="{EBD335B5-8308-49CB-9630-99D852747B1F}">
      <dsp:nvSpPr>
        <dsp:cNvPr id="0" name=""/>
        <dsp:cNvSpPr/>
      </dsp:nvSpPr>
      <dsp:spPr>
        <a:xfrm>
          <a:off x="0" y="1724673"/>
          <a:ext cx="3008090" cy="1640178"/>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51435" rIns="102870" bIns="51435" numCol="1" spcCol="1270" anchor="ctr" anchorCtr="0">
          <a:noAutofit/>
        </a:bodyPr>
        <a:lstStyle/>
        <a:p>
          <a:pPr lvl="0" algn="ctr" defTabSz="1200150">
            <a:lnSpc>
              <a:spcPct val="100000"/>
            </a:lnSpc>
            <a:spcBef>
              <a:spcPct val="0"/>
            </a:spcBef>
            <a:spcAft>
              <a:spcPct val="35000"/>
            </a:spcAft>
          </a:pPr>
          <a:r>
            <a:rPr lang="pl-PL" altLang="zh-CN" sz="2700" kern="1200"/>
            <a:t>badania klasyfikacyjne</a:t>
          </a:r>
        </a:p>
      </dsp:txBody>
      <dsp:txXfrm>
        <a:off x="80067" y="1804740"/>
        <a:ext cx="2847956" cy="1480044"/>
      </dsp:txXfrm>
    </dsp:sp>
    <dsp:sp modelId="{64028F0D-BE57-4642-92F7-303D4E45C524}">
      <dsp:nvSpPr>
        <dsp:cNvPr id="0" name=""/>
        <dsp:cNvSpPr/>
      </dsp:nvSpPr>
      <dsp:spPr>
        <a:xfrm rot="5400000">
          <a:off x="5025876" y="1593092"/>
          <a:ext cx="1312143" cy="5347715"/>
        </a:xfrm>
        <a:prstGeom prst="round2SameRect">
          <a:avLst/>
        </a:prstGeom>
        <a:solidFill>
          <a:schemeClr val="accent2">
            <a:alpha val="90000"/>
            <a:tint val="40000"/>
            <a:hueOff val="0"/>
            <a:satOff val="0"/>
            <a:lumOff val="0"/>
            <a:alphaOff val="0"/>
          </a:schemeClr>
        </a:solidFill>
        <a:ln w="1905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a:lnSpc>
              <a:spcPct val="100000"/>
            </a:lnSpc>
            <a:spcBef>
              <a:spcPct val="0"/>
            </a:spcBef>
            <a:spcAft>
              <a:spcPct val="15000"/>
            </a:spcAft>
            <a:buChar char="••"/>
          </a:pPr>
          <a:r>
            <a:rPr lang="pl-PL" altLang="zh-CN" sz="2000" kern="1200"/>
            <a:t>właściwości fizyko-chemiczne narzędzia pisarskiego</a:t>
          </a:r>
          <a:endParaRPr lang="zh-CN" altLang="en-US" sz="2000" kern="1200"/>
        </a:p>
        <a:p>
          <a:pPr marL="228600" lvl="1" indent="-228600" algn="l" defTabSz="889000">
            <a:lnSpc>
              <a:spcPct val="100000"/>
            </a:lnSpc>
            <a:spcBef>
              <a:spcPct val="0"/>
            </a:spcBef>
            <a:spcAft>
              <a:spcPct val="15000"/>
            </a:spcAft>
            <a:buChar char="••"/>
          </a:pPr>
          <a:r>
            <a:rPr lang="pl-PL" altLang="zh-CN" sz="2000" kern="1200"/>
            <a:t>możliwe zróżnicowanie, ale nie indywidualizacja!</a:t>
          </a:r>
        </a:p>
      </dsp:txBody>
      <dsp:txXfrm rot="-5400000">
        <a:off x="3008090" y="3674932"/>
        <a:ext cx="5283661" cy="1184035"/>
      </dsp:txXfrm>
    </dsp:sp>
    <dsp:sp modelId="{B093CE78-670B-40EB-95CF-315E334D550F}">
      <dsp:nvSpPr>
        <dsp:cNvPr id="0" name=""/>
        <dsp:cNvSpPr/>
      </dsp:nvSpPr>
      <dsp:spPr>
        <a:xfrm>
          <a:off x="0" y="3446860"/>
          <a:ext cx="3008090" cy="1640178"/>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51435" rIns="102870" bIns="51435" numCol="1" spcCol="1270" anchor="ctr" anchorCtr="0">
          <a:noAutofit/>
        </a:bodyPr>
        <a:lstStyle/>
        <a:p>
          <a:pPr lvl="0" algn="ctr" defTabSz="1200150">
            <a:lnSpc>
              <a:spcPct val="100000"/>
            </a:lnSpc>
            <a:spcBef>
              <a:spcPct val="0"/>
            </a:spcBef>
            <a:spcAft>
              <a:spcPct val="35000"/>
            </a:spcAft>
          </a:pPr>
          <a:r>
            <a:rPr lang="pl-PL" altLang="zh-CN" sz="2700" kern="1200"/>
            <a:t>badania indywidualizacyjne</a:t>
          </a:r>
        </a:p>
      </dsp:txBody>
      <dsp:txXfrm>
        <a:off x="80067" y="3526927"/>
        <a:ext cx="2847956" cy="148004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9406C3-FC80-4468-A55B-122D744D43F0}">
      <dsp:nvSpPr>
        <dsp:cNvPr id="0" name=""/>
        <dsp:cNvSpPr/>
      </dsp:nvSpPr>
      <dsp:spPr>
        <a:xfrm rot="5400000">
          <a:off x="4580670" y="-1331523"/>
          <a:ext cx="2114467" cy="5306263"/>
        </a:xfrm>
        <a:prstGeom prst="round2SameRect">
          <a:avLst/>
        </a:prstGeom>
        <a:solidFill>
          <a:schemeClr val="accent2">
            <a:alpha val="90000"/>
            <a:tint val="40000"/>
            <a:hueOff val="0"/>
            <a:satOff val="0"/>
            <a:lumOff val="0"/>
            <a:alphaOff val="0"/>
          </a:schemeClr>
        </a:solidFill>
        <a:ln w="1905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43815" rIns="87630" bIns="43815" numCol="1" spcCol="1270" anchor="ctr" anchorCtr="0">
          <a:noAutofit/>
        </a:bodyPr>
        <a:lstStyle/>
        <a:p>
          <a:pPr marL="228600" lvl="1" indent="-228600" algn="l" defTabSz="1022350">
            <a:lnSpc>
              <a:spcPct val="100000"/>
            </a:lnSpc>
            <a:spcBef>
              <a:spcPct val="0"/>
            </a:spcBef>
            <a:spcAft>
              <a:spcPct val="15000"/>
            </a:spcAft>
            <a:buChar char="••"/>
          </a:pPr>
          <a:r>
            <a:rPr lang="pl-PL" altLang="zh-CN" sz="2300" kern="1200"/>
            <a:t>anachronizmy produkcyjne</a:t>
          </a:r>
        </a:p>
        <a:p>
          <a:pPr marL="228600" lvl="1" indent="-228600" algn="l" defTabSz="1022350">
            <a:lnSpc>
              <a:spcPct val="100000"/>
            </a:lnSpc>
            <a:spcBef>
              <a:spcPct val="0"/>
            </a:spcBef>
            <a:spcAft>
              <a:spcPct val="15000"/>
            </a:spcAft>
            <a:buChar char="••"/>
          </a:pPr>
          <a:r>
            <a:rPr lang="pl-PL" altLang="zh-CN" sz="2300" kern="1200"/>
            <a:t>zawartość substancji lotnych w zapisie</a:t>
          </a:r>
        </a:p>
        <a:p>
          <a:pPr marL="228600" lvl="1" indent="-228600" algn="l" defTabSz="1022350">
            <a:lnSpc>
              <a:spcPct val="100000"/>
            </a:lnSpc>
            <a:spcBef>
              <a:spcPct val="0"/>
            </a:spcBef>
            <a:spcAft>
              <a:spcPct val="15000"/>
            </a:spcAft>
            <a:buChar char="••"/>
          </a:pPr>
          <a:r>
            <a:rPr lang="pl-PL" altLang="zh-CN" sz="2300" kern="1200"/>
            <a:t>inne markery wieku materiału kryjącego</a:t>
          </a:r>
        </a:p>
      </dsp:txBody>
      <dsp:txXfrm rot="-5400000">
        <a:off x="2984772" y="367595"/>
        <a:ext cx="5203043" cy="1908027"/>
      </dsp:txXfrm>
    </dsp:sp>
    <dsp:sp modelId="{96BE2B31-D87C-43E1-BE64-4C27B13F4AA4}">
      <dsp:nvSpPr>
        <dsp:cNvPr id="0" name=""/>
        <dsp:cNvSpPr/>
      </dsp:nvSpPr>
      <dsp:spPr>
        <a:xfrm>
          <a:off x="0" y="66"/>
          <a:ext cx="2984772" cy="264308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59055" rIns="118110" bIns="59055" numCol="1" spcCol="1270" anchor="ctr" anchorCtr="0">
          <a:noAutofit/>
        </a:bodyPr>
        <a:lstStyle/>
        <a:p>
          <a:pPr lvl="0" algn="ctr" defTabSz="1377950">
            <a:lnSpc>
              <a:spcPct val="100000"/>
            </a:lnSpc>
            <a:spcBef>
              <a:spcPct val="0"/>
            </a:spcBef>
            <a:spcAft>
              <a:spcPct val="35000"/>
            </a:spcAft>
          </a:pPr>
          <a:r>
            <a:rPr lang="pl-PL" altLang="zh-CN" sz="3100" kern="1200"/>
            <a:t>badania wieku</a:t>
          </a:r>
        </a:p>
      </dsp:txBody>
      <dsp:txXfrm>
        <a:off x="129025" y="129091"/>
        <a:ext cx="2726722" cy="2385034"/>
      </dsp:txXfrm>
    </dsp:sp>
    <dsp:sp modelId="{6EB2A58E-CA03-4F76-94B6-D8FE50231963}">
      <dsp:nvSpPr>
        <dsp:cNvPr id="0" name=""/>
        <dsp:cNvSpPr/>
      </dsp:nvSpPr>
      <dsp:spPr>
        <a:xfrm rot="5400000">
          <a:off x="4580670" y="1443715"/>
          <a:ext cx="2114467" cy="5306263"/>
        </a:xfrm>
        <a:prstGeom prst="round2SameRect">
          <a:avLst/>
        </a:prstGeom>
        <a:solidFill>
          <a:schemeClr val="accent2">
            <a:alpha val="90000"/>
            <a:tint val="40000"/>
            <a:hueOff val="0"/>
            <a:satOff val="0"/>
            <a:lumOff val="0"/>
            <a:alphaOff val="0"/>
          </a:schemeClr>
        </a:solidFill>
        <a:ln w="1905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43815" rIns="87630" bIns="43815" numCol="1" spcCol="1270" anchor="ctr" anchorCtr="0">
          <a:noAutofit/>
        </a:bodyPr>
        <a:lstStyle/>
        <a:p>
          <a:pPr marL="228600" lvl="1" indent="-228600" algn="l" defTabSz="1022350">
            <a:lnSpc>
              <a:spcPct val="100000"/>
            </a:lnSpc>
            <a:spcBef>
              <a:spcPct val="0"/>
            </a:spcBef>
            <a:spcAft>
              <a:spcPct val="15000"/>
            </a:spcAft>
            <a:buChar char="••"/>
          </a:pPr>
          <a:r>
            <a:rPr lang="pl-PL" altLang="zh-CN" sz="2300" kern="1200"/>
            <a:t>możliwości: kolejność powstawania zapisów</a:t>
          </a:r>
          <a:endParaRPr lang="zh-CN" altLang="en-US" sz="2300" kern="1200"/>
        </a:p>
        <a:p>
          <a:pPr marL="228600" lvl="1" indent="-228600" algn="l" defTabSz="1022350">
            <a:lnSpc>
              <a:spcPct val="100000"/>
            </a:lnSpc>
            <a:spcBef>
              <a:spcPct val="0"/>
            </a:spcBef>
            <a:spcAft>
              <a:spcPct val="15000"/>
            </a:spcAft>
            <a:buChar char="••"/>
          </a:pPr>
          <a:r>
            <a:rPr lang="pl-PL" altLang="zh-CN" sz="2300" kern="1200" dirty="0"/>
            <a:t>kolejność powstania zapisu X oraz </a:t>
          </a:r>
          <a:r>
            <a:rPr lang="pl-PL" altLang="zh-CN" sz="2300" kern="1200" dirty="0" smtClean="0"/>
            <a:t>innych</a:t>
          </a:r>
          <a:endParaRPr lang="pl-PL" altLang="zh-CN" sz="2300" kern="1200" dirty="0"/>
        </a:p>
        <a:p>
          <a:pPr marL="228600" lvl="1" indent="-228600" algn="l" defTabSz="1022350">
            <a:lnSpc>
              <a:spcPct val="100000"/>
            </a:lnSpc>
            <a:spcBef>
              <a:spcPct val="0"/>
            </a:spcBef>
            <a:spcAft>
              <a:spcPct val="15000"/>
            </a:spcAft>
            <a:buChar char="••"/>
          </a:pPr>
          <a:r>
            <a:rPr lang="pl-PL" altLang="zh-CN" sz="2300" kern="1200"/>
            <a:t>podpis wtórny czy pierwotny</a:t>
          </a:r>
        </a:p>
      </dsp:txBody>
      <dsp:txXfrm rot="-5400000">
        <a:off x="2984772" y="3142833"/>
        <a:ext cx="5203043" cy="1908027"/>
      </dsp:txXfrm>
    </dsp:sp>
    <dsp:sp modelId="{EBD335B5-8308-49CB-9630-99D852747B1F}">
      <dsp:nvSpPr>
        <dsp:cNvPr id="0" name=""/>
        <dsp:cNvSpPr/>
      </dsp:nvSpPr>
      <dsp:spPr>
        <a:xfrm>
          <a:off x="0" y="2775304"/>
          <a:ext cx="2984772" cy="264308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59055" rIns="118110" bIns="59055" numCol="1" spcCol="1270" anchor="ctr" anchorCtr="0">
          <a:noAutofit/>
        </a:bodyPr>
        <a:lstStyle/>
        <a:p>
          <a:pPr lvl="0" algn="ctr" defTabSz="1377950">
            <a:lnSpc>
              <a:spcPct val="100000"/>
            </a:lnSpc>
            <a:spcBef>
              <a:spcPct val="0"/>
            </a:spcBef>
            <a:spcAft>
              <a:spcPct val="35000"/>
            </a:spcAft>
          </a:pPr>
          <a:r>
            <a:rPr lang="pl-PL" altLang="zh-CN" sz="3100" kern="1200"/>
            <a:t>badania rekonstrukcyjne</a:t>
          </a:r>
        </a:p>
      </dsp:txBody>
      <dsp:txXfrm>
        <a:off x="129025" y="2904329"/>
        <a:ext cx="2726722" cy="238503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9406C3-FC80-4468-A55B-122D744D43F0}">
      <dsp:nvSpPr>
        <dsp:cNvPr id="0" name=""/>
        <dsp:cNvSpPr/>
      </dsp:nvSpPr>
      <dsp:spPr>
        <a:xfrm rot="5400000">
          <a:off x="4450939" y="-1637204"/>
          <a:ext cx="1167913" cy="4738725"/>
        </a:xfrm>
        <a:prstGeom prst="round2SameRect">
          <a:avLst/>
        </a:prstGeom>
        <a:solidFill>
          <a:schemeClr val="accent4">
            <a:alpha val="90000"/>
            <a:tint val="40000"/>
            <a:hueOff val="0"/>
            <a:satOff val="0"/>
            <a:lumOff val="0"/>
            <a:alphaOff val="0"/>
          </a:schemeClr>
        </a:solidFill>
        <a:ln w="19050" cap="flat" cmpd="sng" algn="ctr">
          <a:solidFill>
            <a:schemeClr val="accent4">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a:lnSpc>
              <a:spcPct val="100000"/>
            </a:lnSpc>
            <a:spcBef>
              <a:spcPct val="0"/>
            </a:spcBef>
            <a:spcAft>
              <a:spcPct val="15000"/>
            </a:spcAft>
            <a:buChar char="••"/>
          </a:pPr>
          <a:r>
            <a:rPr lang="pl-PL" altLang="zh-CN" sz="1600" kern="1200"/>
            <a:t>czy X jest próbą pisma?</a:t>
          </a:r>
          <a:endParaRPr lang="zh-CN" altLang="en-US" sz="1600" kern="1200"/>
        </a:p>
        <a:p>
          <a:pPr marL="171450" lvl="1" indent="-171450" algn="l" defTabSz="711200">
            <a:lnSpc>
              <a:spcPct val="100000"/>
            </a:lnSpc>
            <a:spcBef>
              <a:spcPct val="0"/>
            </a:spcBef>
            <a:spcAft>
              <a:spcPct val="15000"/>
            </a:spcAft>
            <a:buChar char="••"/>
          </a:pPr>
          <a:r>
            <a:rPr lang="pl-PL" altLang="zh-CN" sz="1600" kern="1200"/>
            <a:t>cechy wyróżniające: forma pisma ręcznego, materiał kryjący typowy dla pisma ręcznego</a:t>
          </a:r>
        </a:p>
        <a:p>
          <a:pPr marL="171450" lvl="1" indent="-171450" algn="l" defTabSz="711200">
            <a:lnSpc>
              <a:spcPct val="100000"/>
            </a:lnSpc>
            <a:spcBef>
              <a:spcPct val="0"/>
            </a:spcBef>
            <a:spcAft>
              <a:spcPct val="15000"/>
            </a:spcAft>
            <a:buChar char="••"/>
          </a:pPr>
          <a:r>
            <a:rPr lang="pl-PL" altLang="zh-CN" sz="1600" kern="1200"/>
            <a:t>trudności: kopia pisma ręcznego</a:t>
          </a:r>
        </a:p>
      </dsp:txBody>
      <dsp:txXfrm rot="-5400000">
        <a:off x="2665534" y="205214"/>
        <a:ext cx="4681712" cy="1053887"/>
      </dsp:txXfrm>
    </dsp:sp>
    <dsp:sp modelId="{96BE2B31-D87C-43E1-BE64-4C27B13F4AA4}">
      <dsp:nvSpPr>
        <dsp:cNvPr id="0" name=""/>
        <dsp:cNvSpPr/>
      </dsp:nvSpPr>
      <dsp:spPr>
        <a:xfrm>
          <a:off x="0" y="2211"/>
          <a:ext cx="2665533" cy="1459892"/>
        </a:xfrm>
        <a:prstGeom prst="round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100000"/>
            </a:lnSpc>
            <a:spcBef>
              <a:spcPct val="0"/>
            </a:spcBef>
            <a:spcAft>
              <a:spcPct val="35000"/>
            </a:spcAft>
          </a:pPr>
          <a:r>
            <a:rPr lang="pl-PL" altLang="zh-CN" sz="2400" kern="1200"/>
            <a:t>badania identyfikacyjne</a:t>
          </a:r>
        </a:p>
      </dsp:txBody>
      <dsp:txXfrm>
        <a:off x="71266" y="73477"/>
        <a:ext cx="2523001" cy="1317360"/>
      </dsp:txXfrm>
    </dsp:sp>
    <dsp:sp modelId="{6EB2A58E-CA03-4F76-94B6-D8FE50231963}">
      <dsp:nvSpPr>
        <dsp:cNvPr id="0" name=""/>
        <dsp:cNvSpPr/>
      </dsp:nvSpPr>
      <dsp:spPr>
        <a:xfrm rot="5400000">
          <a:off x="4450939" y="-104317"/>
          <a:ext cx="1167913" cy="4738725"/>
        </a:xfrm>
        <a:prstGeom prst="round2SameRect">
          <a:avLst/>
        </a:prstGeom>
        <a:solidFill>
          <a:schemeClr val="accent4">
            <a:alpha val="90000"/>
            <a:tint val="40000"/>
            <a:hueOff val="0"/>
            <a:satOff val="0"/>
            <a:lumOff val="0"/>
            <a:alphaOff val="0"/>
          </a:schemeClr>
        </a:solidFill>
        <a:ln w="19050" cap="flat" cmpd="sng" algn="ctr">
          <a:solidFill>
            <a:schemeClr val="accent4">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a:lnSpc>
              <a:spcPct val="100000"/>
            </a:lnSpc>
            <a:spcBef>
              <a:spcPct val="0"/>
            </a:spcBef>
            <a:spcAft>
              <a:spcPct val="15000"/>
            </a:spcAft>
            <a:buChar char="••"/>
          </a:pPr>
          <a:r>
            <a:rPr lang="pl-PL" altLang="zh-CN" sz="1600" kern="1200"/>
            <a:t>określenie  potencjalnych wykonawców pisma</a:t>
          </a:r>
          <a:endParaRPr lang="zh-CN" altLang="en-US" sz="1600" kern="1200"/>
        </a:p>
        <a:p>
          <a:pPr marL="171450" lvl="1" indent="-171450" algn="l" defTabSz="711200">
            <a:lnSpc>
              <a:spcPct val="100000"/>
            </a:lnSpc>
            <a:spcBef>
              <a:spcPct val="0"/>
            </a:spcBef>
            <a:spcAft>
              <a:spcPct val="15000"/>
            </a:spcAft>
            <a:buChar char="••"/>
          </a:pPr>
          <a:r>
            <a:rPr lang="pl-PL" altLang="zh-CN" sz="1600" kern="1200"/>
            <a:t>możliwości: płeć, wiek, ręczność, stan zdrowia, inne</a:t>
          </a:r>
        </a:p>
      </dsp:txBody>
      <dsp:txXfrm rot="-5400000">
        <a:off x="2665534" y="1738101"/>
        <a:ext cx="4681712" cy="1053887"/>
      </dsp:txXfrm>
    </dsp:sp>
    <dsp:sp modelId="{EBD335B5-8308-49CB-9630-99D852747B1F}">
      <dsp:nvSpPr>
        <dsp:cNvPr id="0" name=""/>
        <dsp:cNvSpPr/>
      </dsp:nvSpPr>
      <dsp:spPr>
        <a:xfrm>
          <a:off x="0" y="1535098"/>
          <a:ext cx="2665533" cy="1459892"/>
        </a:xfrm>
        <a:prstGeom prst="round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100000"/>
            </a:lnSpc>
            <a:spcBef>
              <a:spcPct val="0"/>
            </a:spcBef>
            <a:spcAft>
              <a:spcPct val="35000"/>
            </a:spcAft>
          </a:pPr>
          <a:r>
            <a:rPr lang="pl-PL" altLang="zh-CN" sz="2400" kern="1200"/>
            <a:t>badania klasyfikacyjne</a:t>
          </a:r>
        </a:p>
      </dsp:txBody>
      <dsp:txXfrm>
        <a:off x="71266" y="1606364"/>
        <a:ext cx="2523001" cy="1317360"/>
      </dsp:txXfrm>
    </dsp:sp>
    <dsp:sp modelId="{64028F0D-BE57-4642-92F7-303D4E45C524}">
      <dsp:nvSpPr>
        <dsp:cNvPr id="0" name=""/>
        <dsp:cNvSpPr/>
      </dsp:nvSpPr>
      <dsp:spPr>
        <a:xfrm rot="5400000">
          <a:off x="4450939" y="1428569"/>
          <a:ext cx="1167913" cy="4738725"/>
        </a:xfrm>
        <a:prstGeom prst="round2SameRect">
          <a:avLst/>
        </a:prstGeom>
        <a:solidFill>
          <a:schemeClr val="accent4">
            <a:alpha val="90000"/>
            <a:tint val="40000"/>
            <a:hueOff val="0"/>
            <a:satOff val="0"/>
            <a:lumOff val="0"/>
            <a:alphaOff val="0"/>
          </a:schemeClr>
        </a:solidFill>
        <a:ln w="19050" cap="flat" cmpd="sng" algn="ctr">
          <a:solidFill>
            <a:schemeClr val="accent4">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a:lnSpc>
              <a:spcPct val="100000"/>
            </a:lnSpc>
            <a:spcBef>
              <a:spcPct val="0"/>
            </a:spcBef>
            <a:spcAft>
              <a:spcPct val="15000"/>
            </a:spcAft>
            <a:buChar char="••"/>
          </a:pPr>
          <a:r>
            <a:rPr lang="pl-PL" altLang="zh-CN" sz="1600" kern="1200"/>
            <a:t>cechy indywidualizujące</a:t>
          </a:r>
          <a:endParaRPr lang="zh-CN" altLang="en-US" sz="1600" kern="1200"/>
        </a:p>
        <a:p>
          <a:pPr marL="171450" lvl="1" indent="-171450" algn="l" defTabSz="711200">
            <a:lnSpc>
              <a:spcPct val="100000"/>
            </a:lnSpc>
            <a:spcBef>
              <a:spcPct val="0"/>
            </a:spcBef>
            <a:spcAft>
              <a:spcPct val="15000"/>
            </a:spcAft>
            <a:buChar char="••"/>
          </a:pPr>
          <a:r>
            <a:rPr lang="pl-PL" altLang="zh-CN" sz="1600" kern="1200"/>
            <a:t>lata 80' - Instytut Ekspertyz Sądowych - katalog cech graficznych</a:t>
          </a:r>
        </a:p>
      </dsp:txBody>
      <dsp:txXfrm rot="-5400000">
        <a:off x="2665534" y="3270988"/>
        <a:ext cx="4681712" cy="1053887"/>
      </dsp:txXfrm>
    </dsp:sp>
    <dsp:sp modelId="{B093CE78-670B-40EB-95CF-315E334D550F}">
      <dsp:nvSpPr>
        <dsp:cNvPr id="0" name=""/>
        <dsp:cNvSpPr/>
      </dsp:nvSpPr>
      <dsp:spPr>
        <a:xfrm>
          <a:off x="0" y="3067985"/>
          <a:ext cx="2665533" cy="1459892"/>
        </a:xfrm>
        <a:prstGeom prst="round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100000"/>
            </a:lnSpc>
            <a:spcBef>
              <a:spcPct val="0"/>
            </a:spcBef>
            <a:spcAft>
              <a:spcPct val="35000"/>
            </a:spcAft>
          </a:pPr>
          <a:r>
            <a:rPr lang="pl-PL" altLang="zh-CN" sz="2400" kern="1200"/>
            <a:t>badania indywidualizacyjne</a:t>
          </a:r>
        </a:p>
      </dsp:txBody>
      <dsp:txXfrm>
        <a:off x="71266" y="3139251"/>
        <a:ext cx="2523001" cy="131736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9960C0-2478-4BCF-A9C0-745AB8F5088C}">
      <dsp:nvSpPr>
        <dsp:cNvPr id="0" name=""/>
        <dsp:cNvSpPr/>
      </dsp:nvSpPr>
      <dsp:spPr>
        <a:xfrm>
          <a:off x="3660349" y="2082612"/>
          <a:ext cx="1485639" cy="1485639"/>
        </a:xfrm>
        <a:prstGeom prst="ellipse">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lvl="0" algn="ctr" defTabSz="977900">
            <a:lnSpc>
              <a:spcPct val="100000"/>
            </a:lnSpc>
            <a:spcBef>
              <a:spcPct val="0"/>
            </a:spcBef>
            <a:spcAft>
              <a:spcPct val="35000"/>
            </a:spcAft>
          </a:pPr>
          <a:r>
            <a:rPr lang="pl-PL" altLang="zh-CN" sz="2200" kern="1200"/>
            <a:t>cechy graficzne pisma</a:t>
          </a:r>
        </a:p>
      </dsp:txBody>
      <dsp:txXfrm>
        <a:off x="3877916" y="2300179"/>
        <a:ext cx="1050505" cy="1050505"/>
      </dsp:txXfrm>
    </dsp:sp>
    <dsp:sp modelId="{EC0B8BA3-D1A0-4681-887A-385E8DD367D4}">
      <dsp:nvSpPr>
        <dsp:cNvPr id="0" name=""/>
        <dsp:cNvSpPr/>
      </dsp:nvSpPr>
      <dsp:spPr>
        <a:xfrm rot="16200000">
          <a:off x="4246199" y="1542769"/>
          <a:ext cx="313939" cy="505117"/>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zh-CN" altLang="en-US" sz="1400" kern="1200"/>
        </a:p>
      </dsp:txBody>
      <dsp:txXfrm>
        <a:off x="4293290" y="1690883"/>
        <a:ext cx="219757" cy="303071"/>
      </dsp:txXfrm>
    </dsp:sp>
    <dsp:sp modelId="{E439FB7C-643C-454F-9092-F27C7C66C5B0}">
      <dsp:nvSpPr>
        <dsp:cNvPr id="0" name=""/>
        <dsp:cNvSpPr/>
      </dsp:nvSpPr>
      <dsp:spPr>
        <a:xfrm>
          <a:off x="3660349" y="4634"/>
          <a:ext cx="1485639" cy="1485639"/>
        </a:xfrm>
        <a:prstGeom prst="ellipse">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100000"/>
            </a:lnSpc>
            <a:spcBef>
              <a:spcPct val="0"/>
            </a:spcBef>
            <a:spcAft>
              <a:spcPct val="35000"/>
            </a:spcAft>
          </a:pPr>
          <a:r>
            <a:rPr lang="pl-PL" altLang="zh-CN" sz="1400" kern="1200"/>
            <a:t>syntetyczne</a:t>
          </a:r>
        </a:p>
      </dsp:txBody>
      <dsp:txXfrm>
        <a:off x="3877916" y="222201"/>
        <a:ext cx="1050505" cy="1050505"/>
      </dsp:txXfrm>
    </dsp:sp>
    <dsp:sp modelId="{7B6555EF-08DC-4AF8-B351-7FF0D98BC600}">
      <dsp:nvSpPr>
        <dsp:cNvPr id="0" name=""/>
        <dsp:cNvSpPr/>
      </dsp:nvSpPr>
      <dsp:spPr>
        <a:xfrm rot="19800000">
          <a:off x="5138296" y="2057821"/>
          <a:ext cx="313939" cy="505117"/>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zh-CN" altLang="en-US" sz="1400" kern="1200"/>
        </a:p>
      </dsp:txBody>
      <dsp:txXfrm>
        <a:off x="5144605" y="2182390"/>
        <a:ext cx="219757" cy="303071"/>
      </dsp:txXfrm>
    </dsp:sp>
    <dsp:sp modelId="{DA72E5D4-62CF-433D-B5E8-B21F597C9891}">
      <dsp:nvSpPr>
        <dsp:cNvPr id="0" name=""/>
        <dsp:cNvSpPr/>
      </dsp:nvSpPr>
      <dsp:spPr>
        <a:xfrm>
          <a:off x="5459931" y="1043623"/>
          <a:ext cx="1485639" cy="1485639"/>
        </a:xfrm>
        <a:prstGeom prst="ellipse">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100000"/>
            </a:lnSpc>
            <a:spcBef>
              <a:spcPct val="0"/>
            </a:spcBef>
            <a:spcAft>
              <a:spcPct val="35000"/>
            </a:spcAft>
          </a:pPr>
          <a:r>
            <a:rPr lang="pl-PL" altLang="zh-CN" sz="1400" kern="1200"/>
            <a:t>mierzalne</a:t>
          </a:r>
        </a:p>
      </dsp:txBody>
      <dsp:txXfrm>
        <a:off x="5677498" y="1261190"/>
        <a:ext cx="1050505" cy="1050505"/>
      </dsp:txXfrm>
    </dsp:sp>
    <dsp:sp modelId="{BAA4AF61-D85D-4172-B49F-287A0B9C89FD}">
      <dsp:nvSpPr>
        <dsp:cNvPr id="0" name=""/>
        <dsp:cNvSpPr/>
      </dsp:nvSpPr>
      <dsp:spPr>
        <a:xfrm rot="1800000">
          <a:off x="5138296" y="3087925"/>
          <a:ext cx="313939" cy="505117"/>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zh-CN" altLang="en-US" sz="1400" kern="1200"/>
        </a:p>
      </dsp:txBody>
      <dsp:txXfrm>
        <a:off x="5144605" y="3165403"/>
        <a:ext cx="219757" cy="303071"/>
      </dsp:txXfrm>
    </dsp:sp>
    <dsp:sp modelId="{9E9F3594-8892-41E8-B3EB-FCDEECCFF202}">
      <dsp:nvSpPr>
        <dsp:cNvPr id="0" name=""/>
        <dsp:cNvSpPr/>
      </dsp:nvSpPr>
      <dsp:spPr>
        <a:xfrm>
          <a:off x="5459931" y="3121601"/>
          <a:ext cx="1485639" cy="1485639"/>
        </a:xfrm>
        <a:prstGeom prst="ellipse">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100000"/>
            </a:lnSpc>
            <a:spcBef>
              <a:spcPct val="0"/>
            </a:spcBef>
            <a:spcAft>
              <a:spcPct val="35000"/>
            </a:spcAft>
          </a:pPr>
          <a:r>
            <a:rPr lang="pl-PL" altLang="zh-CN" sz="1400" kern="1200"/>
            <a:t>motoryczne</a:t>
          </a:r>
        </a:p>
      </dsp:txBody>
      <dsp:txXfrm>
        <a:off x="5677498" y="3339168"/>
        <a:ext cx="1050505" cy="1050505"/>
      </dsp:txXfrm>
    </dsp:sp>
    <dsp:sp modelId="{FDB60FC5-A7F2-4E58-84DE-348BEAEB56EA}">
      <dsp:nvSpPr>
        <dsp:cNvPr id="0" name=""/>
        <dsp:cNvSpPr/>
      </dsp:nvSpPr>
      <dsp:spPr>
        <a:xfrm rot="5400000">
          <a:off x="4246199" y="3602977"/>
          <a:ext cx="313939" cy="505117"/>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pl-PL" sz="1400" kern="1200"/>
        </a:p>
      </dsp:txBody>
      <dsp:txXfrm>
        <a:off x="4293290" y="3656909"/>
        <a:ext cx="219757" cy="303071"/>
      </dsp:txXfrm>
    </dsp:sp>
    <dsp:sp modelId="{2BD5BA93-D570-4B84-8741-07979749FC3B}">
      <dsp:nvSpPr>
        <dsp:cNvPr id="0" name=""/>
        <dsp:cNvSpPr/>
      </dsp:nvSpPr>
      <dsp:spPr>
        <a:xfrm>
          <a:off x="3660349" y="4160590"/>
          <a:ext cx="1485639" cy="1485639"/>
        </a:xfrm>
        <a:prstGeom prst="ellipse">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100000"/>
            </a:lnSpc>
            <a:spcBef>
              <a:spcPct val="0"/>
            </a:spcBef>
            <a:spcAft>
              <a:spcPct val="35000"/>
            </a:spcAft>
          </a:pPr>
          <a:r>
            <a:rPr lang="pl-PL" sz="1400" kern="1200"/>
            <a:t>konstrukcyjne</a:t>
          </a:r>
        </a:p>
      </dsp:txBody>
      <dsp:txXfrm>
        <a:off x="3877916" y="4378157"/>
        <a:ext cx="1050505" cy="1050505"/>
      </dsp:txXfrm>
    </dsp:sp>
    <dsp:sp modelId="{EB4D0488-C8AC-409E-AE48-62AC0ACFFD84}">
      <dsp:nvSpPr>
        <dsp:cNvPr id="0" name=""/>
        <dsp:cNvSpPr/>
      </dsp:nvSpPr>
      <dsp:spPr>
        <a:xfrm rot="9000000">
          <a:off x="3354103" y="3087925"/>
          <a:ext cx="313939" cy="505117"/>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pl-PL" sz="1400" kern="1200"/>
        </a:p>
      </dsp:txBody>
      <dsp:txXfrm rot="10800000">
        <a:off x="3441976" y="3165403"/>
        <a:ext cx="219757" cy="303071"/>
      </dsp:txXfrm>
    </dsp:sp>
    <dsp:sp modelId="{20DC9B6C-F050-40FA-B72B-8F7209BA6A75}">
      <dsp:nvSpPr>
        <dsp:cNvPr id="0" name=""/>
        <dsp:cNvSpPr/>
      </dsp:nvSpPr>
      <dsp:spPr>
        <a:xfrm>
          <a:off x="1860767" y="3121601"/>
          <a:ext cx="1485639" cy="1485639"/>
        </a:xfrm>
        <a:prstGeom prst="ellipse">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100000"/>
            </a:lnSpc>
            <a:spcBef>
              <a:spcPct val="0"/>
            </a:spcBef>
            <a:spcAft>
              <a:spcPct val="35000"/>
            </a:spcAft>
          </a:pPr>
          <a:r>
            <a:rPr lang="pl-PL" sz="1400" kern="1200"/>
            <a:t>dodatkowe cechy podpisów</a:t>
          </a:r>
        </a:p>
      </dsp:txBody>
      <dsp:txXfrm>
        <a:off x="2078334" y="3339168"/>
        <a:ext cx="1050505" cy="1050505"/>
      </dsp:txXfrm>
    </dsp:sp>
    <dsp:sp modelId="{61326397-1233-4C08-8969-7FBCBC2B26B2}">
      <dsp:nvSpPr>
        <dsp:cNvPr id="0" name=""/>
        <dsp:cNvSpPr/>
      </dsp:nvSpPr>
      <dsp:spPr>
        <a:xfrm rot="12600000">
          <a:off x="3354103" y="2057821"/>
          <a:ext cx="313939" cy="505117"/>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zh-CN" altLang="en-US" sz="1400" kern="1200"/>
        </a:p>
      </dsp:txBody>
      <dsp:txXfrm rot="10800000">
        <a:off x="3441976" y="2182390"/>
        <a:ext cx="219757" cy="303071"/>
      </dsp:txXfrm>
    </dsp:sp>
    <dsp:sp modelId="{EFD94A1D-1705-44D4-9F71-52ACA21AC469}">
      <dsp:nvSpPr>
        <dsp:cNvPr id="0" name=""/>
        <dsp:cNvSpPr/>
      </dsp:nvSpPr>
      <dsp:spPr>
        <a:xfrm>
          <a:off x="1860767" y="1043623"/>
          <a:ext cx="1485639" cy="1485639"/>
        </a:xfrm>
        <a:prstGeom prst="ellipse">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100000"/>
            </a:lnSpc>
            <a:spcBef>
              <a:spcPct val="0"/>
            </a:spcBef>
            <a:spcAft>
              <a:spcPct val="35000"/>
            </a:spcAft>
          </a:pPr>
          <a:r>
            <a:rPr lang="pl-PL" altLang="zh-CN" sz="1400" kern="1200"/>
            <a:t>topograficzne</a:t>
          </a:r>
        </a:p>
      </dsp:txBody>
      <dsp:txXfrm>
        <a:off x="2078334" y="1261190"/>
        <a:ext cx="1050505" cy="1050505"/>
      </dsp:txXfrm>
    </dsp:sp>
  </dsp:spTree>
</dsp:drawing>
</file>

<file path=ppt/diagrams/layout1.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4#1">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rSet qsTypeId="urn:microsoft.com/office/officeart/2005/8/quickstyle/simple5"/>
        </dgm:pt>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rSet csTypeId="urn:microsoft.com/office/officeart/2005/8/colors/accent6_5"/>
        </dgm:pt>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Sty" val="arr"/>
              <dgm:param type="endSty" val="noArr"/>
              <dgm:param type="begPts" val="auto"/>
              <dgm:param type="endPts" val="ct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1">
  <dgm:title val=""/>
  <dgm:desc val=""/>
  <dgm:catLst>
    <dgm:cat type="simple" pri="102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2">
  <dgm:title val=""/>
  <dgm:desc val=""/>
  <dgm:catLst>
    <dgm:cat type="simple" pri="102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2">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3">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4">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2">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35AB0A-F4E8-4764-AE66-D892B03A0CED}" type="datetimeFigureOut">
              <a:rPr lang="pl-PL" smtClean="0"/>
              <a:t>2023-10-10</a:t>
            </a:fld>
            <a:endParaRPr lang="pl-PL"/>
          </a:p>
        </p:txBody>
      </p:sp>
      <p:sp>
        <p:nvSpPr>
          <p:cNvPr id="4" name="Symbol zastępczy obrazu slajd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6" name="Symbol zastępczy stopki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2B53EFD-A1B6-469F-86D8-AECAEFE42D27}" type="slidenum">
              <a:rPr lang="pl-PL" smtClean="0"/>
              <a:t>‹#›</a:t>
            </a:fld>
            <a:endParaRPr lang="pl-PL"/>
          </a:p>
        </p:txBody>
      </p:sp>
    </p:spTree>
    <p:extLst>
      <p:ext uri="{BB962C8B-B14F-4D97-AF65-F5344CB8AC3E}">
        <p14:creationId xmlns:p14="http://schemas.microsoft.com/office/powerpoint/2010/main" val="28808635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1d0cbc274c5_0_746:notes"/>
          <p:cNvSpPr txBox="1">
            <a:spLocks noGrp="1"/>
          </p:cNvSpPr>
          <p:nvPr>
            <p:ph type="body" idx="1"/>
          </p:nvPr>
        </p:nvSpPr>
        <p:spPr>
          <a:xfrm>
            <a:off x="686567" y="4401097"/>
            <a:ext cx="5486400" cy="3599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3" name="Google Shape;103;g1d0cbc274c5_0_74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1f8f6495144_0_44:notes"/>
          <p:cNvSpPr txBox="1">
            <a:spLocks noGrp="1"/>
          </p:cNvSpPr>
          <p:nvPr>
            <p:ph type="body" idx="1"/>
          </p:nvPr>
        </p:nvSpPr>
        <p:spPr>
          <a:xfrm>
            <a:off x="686567" y="4401097"/>
            <a:ext cx="5486400" cy="3599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3" name="Google Shape;293;g1f8f6495144_0_4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1d0cbc274c5_0_1009:notes"/>
          <p:cNvSpPr txBox="1">
            <a:spLocks noGrp="1"/>
          </p:cNvSpPr>
          <p:nvPr>
            <p:ph type="body" idx="1"/>
          </p:nvPr>
        </p:nvSpPr>
        <p:spPr>
          <a:xfrm>
            <a:off x="686567" y="4401097"/>
            <a:ext cx="5486400" cy="3599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6" name="Google Shape;326;g1d0cbc274c5_0_100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1c8c88ddb2c_0_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 name="Google Shape;354;g1c8c88ddb2c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1c8c88ddb2c_0_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0" name="Google Shape;360;g1c8c88ddb2c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g1c8c88ddb2c_0_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 name="Google Shape;366;g1c8c88ddb2c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1c8c88ddb2c_0_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 name="Google Shape;372;g1c8c88ddb2c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0"/>
        <p:cNvGrpSpPr/>
        <p:nvPr/>
      </p:nvGrpSpPr>
      <p:grpSpPr>
        <a:xfrm>
          <a:off x="0" y="0"/>
          <a:ext cx="0" cy="0"/>
          <a:chOff x="0" y="0"/>
          <a:chExt cx="0" cy="0"/>
        </a:xfrm>
      </p:grpSpPr>
      <p:sp>
        <p:nvSpPr>
          <p:cNvPr id="1011" name="Google Shape;1011;g1cbf01dce01_0_7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2" name="Google Shape;1012;g1cbf01dce01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3"/>
        <p:cNvGrpSpPr/>
        <p:nvPr/>
      </p:nvGrpSpPr>
      <p:grpSpPr>
        <a:xfrm>
          <a:off x="0" y="0"/>
          <a:ext cx="0" cy="0"/>
          <a:chOff x="0" y="0"/>
          <a:chExt cx="0" cy="0"/>
        </a:xfrm>
      </p:grpSpPr>
      <p:sp>
        <p:nvSpPr>
          <p:cNvPr id="984" name="Google Shape;984;g1c8c88ddb2c_0_104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5" name="Google Shape;985;g1c8c88ddb2c_0_1047:notes"/>
          <p:cNvSpPr txBox="1">
            <a:spLocks noGrp="1"/>
          </p:cNvSpPr>
          <p:nvPr>
            <p:ph type="body" idx="1"/>
          </p:nvPr>
        </p:nvSpPr>
        <p:spPr>
          <a:xfrm>
            <a:off x="686567" y="4401097"/>
            <a:ext cx="5486400" cy="3599700"/>
          </a:xfrm>
          <a:prstGeom prst="rect">
            <a:avLst/>
          </a:prstGeom>
          <a:noFill/>
          <a:ln>
            <a:noFill/>
          </a:ln>
        </p:spPr>
        <p:txBody>
          <a:bodyPr spcFirstLastPara="1" wrap="square" lIns="86075" tIns="43025" rIns="86075" bIns="43025" anchor="t" anchorCtr="0">
            <a:noAutofit/>
          </a:bodyPr>
          <a:lstStyle/>
          <a:p>
            <a:pPr marL="0" lvl="0" indent="0" algn="l" rtl="0">
              <a:spcBef>
                <a:spcPts val="0"/>
              </a:spcBef>
              <a:spcAft>
                <a:spcPts val="0"/>
              </a:spcAft>
              <a:buNone/>
            </a:pPr>
            <a:endParaRPr/>
          </a:p>
        </p:txBody>
      </p:sp>
      <p:sp>
        <p:nvSpPr>
          <p:cNvPr id="986" name="Google Shape;986;g1c8c88ddb2c_0_1047:notes"/>
          <p:cNvSpPr txBox="1">
            <a:spLocks noGrp="1"/>
          </p:cNvSpPr>
          <p:nvPr>
            <p:ph type="sldNum" idx="12"/>
          </p:nvPr>
        </p:nvSpPr>
        <p:spPr>
          <a:xfrm>
            <a:off x="3884930" y="8685889"/>
            <a:ext cx="2971800" cy="458100"/>
          </a:xfrm>
          <a:prstGeom prst="rect">
            <a:avLst/>
          </a:prstGeom>
          <a:noFill/>
          <a:ln>
            <a:noFill/>
          </a:ln>
        </p:spPr>
        <p:txBody>
          <a:bodyPr spcFirstLastPara="1" wrap="square" lIns="86075" tIns="43025" rIns="86075" bIns="43025" anchor="b" anchorCtr="0">
            <a:noAutofit/>
          </a:bodyPr>
          <a:lstStyle/>
          <a:p>
            <a:pPr marL="0" lvl="0" indent="0" algn="r" rtl="0">
              <a:spcBef>
                <a:spcPts val="0"/>
              </a:spcBef>
              <a:spcAft>
                <a:spcPts val="0"/>
              </a:spcAft>
              <a:buNone/>
            </a:pPr>
            <a:fld id="{00000000-1234-1234-1234-123412341234}" type="slidenum">
              <a:rPr lang="pl-PL" sz="1300"/>
              <a:t>26</a:t>
            </a:fld>
            <a:endParaRPr sz="13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2"/>
        <p:cNvGrpSpPr/>
        <p:nvPr/>
      </p:nvGrpSpPr>
      <p:grpSpPr>
        <a:xfrm>
          <a:off x="0" y="0"/>
          <a:ext cx="0" cy="0"/>
          <a:chOff x="0" y="0"/>
          <a:chExt cx="0" cy="0"/>
        </a:xfrm>
      </p:grpSpPr>
      <p:sp>
        <p:nvSpPr>
          <p:cNvPr id="993" name="Google Shape;993;g1c8c88ddb2c_0_105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4" name="Google Shape;994;g1c8c88ddb2c_0_1055:notes"/>
          <p:cNvSpPr txBox="1">
            <a:spLocks noGrp="1"/>
          </p:cNvSpPr>
          <p:nvPr>
            <p:ph type="body" idx="1"/>
          </p:nvPr>
        </p:nvSpPr>
        <p:spPr>
          <a:xfrm>
            <a:off x="686567" y="4401097"/>
            <a:ext cx="5486400" cy="3599700"/>
          </a:xfrm>
          <a:prstGeom prst="rect">
            <a:avLst/>
          </a:prstGeom>
          <a:noFill/>
          <a:ln>
            <a:noFill/>
          </a:ln>
        </p:spPr>
        <p:txBody>
          <a:bodyPr spcFirstLastPara="1" wrap="square" lIns="86075" tIns="43025" rIns="86075" bIns="43025" anchor="t" anchorCtr="0">
            <a:noAutofit/>
          </a:bodyPr>
          <a:lstStyle/>
          <a:p>
            <a:pPr marL="0" lvl="0" indent="0" algn="l" rtl="0">
              <a:spcBef>
                <a:spcPts val="0"/>
              </a:spcBef>
              <a:spcAft>
                <a:spcPts val="0"/>
              </a:spcAft>
              <a:buNone/>
            </a:pPr>
            <a:endParaRPr/>
          </a:p>
        </p:txBody>
      </p:sp>
      <p:sp>
        <p:nvSpPr>
          <p:cNvPr id="995" name="Google Shape;995;g1c8c88ddb2c_0_1055:notes"/>
          <p:cNvSpPr txBox="1">
            <a:spLocks noGrp="1"/>
          </p:cNvSpPr>
          <p:nvPr>
            <p:ph type="sldNum" idx="12"/>
          </p:nvPr>
        </p:nvSpPr>
        <p:spPr>
          <a:xfrm>
            <a:off x="3884930" y="8685889"/>
            <a:ext cx="2971800" cy="458100"/>
          </a:xfrm>
          <a:prstGeom prst="rect">
            <a:avLst/>
          </a:prstGeom>
          <a:noFill/>
          <a:ln>
            <a:noFill/>
          </a:ln>
        </p:spPr>
        <p:txBody>
          <a:bodyPr spcFirstLastPara="1" wrap="square" lIns="86075" tIns="43025" rIns="86075" bIns="43025" anchor="b" anchorCtr="0">
            <a:noAutofit/>
          </a:bodyPr>
          <a:lstStyle/>
          <a:p>
            <a:pPr marL="0" lvl="0" indent="0" algn="r" rtl="0">
              <a:spcBef>
                <a:spcPts val="0"/>
              </a:spcBef>
              <a:spcAft>
                <a:spcPts val="0"/>
              </a:spcAft>
              <a:buNone/>
            </a:pPr>
            <a:fld id="{00000000-1234-1234-1234-123412341234}" type="slidenum">
              <a:rPr lang="pl-PL" sz="1300"/>
              <a:t>27</a:t>
            </a:fld>
            <a:endParaRPr sz="13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0"/>
        <p:cNvGrpSpPr/>
        <p:nvPr/>
      </p:nvGrpSpPr>
      <p:grpSpPr>
        <a:xfrm>
          <a:off x="0" y="0"/>
          <a:ext cx="0" cy="0"/>
          <a:chOff x="0" y="0"/>
          <a:chExt cx="0" cy="0"/>
        </a:xfrm>
      </p:grpSpPr>
      <p:sp>
        <p:nvSpPr>
          <p:cNvPr id="1001" name="Google Shape;1001;g1c8c88ddb2c_0_106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2" name="Google Shape;1002;g1c8c88ddb2c_0_1062:notes"/>
          <p:cNvSpPr txBox="1">
            <a:spLocks noGrp="1"/>
          </p:cNvSpPr>
          <p:nvPr>
            <p:ph type="body" idx="1"/>
          </p:nvPr>
        </p:nvSpPr>
        <p:spPr>
          <a:xfrm>
            <a:off x="686567" y="4401097"/>
            <a:ext cx="5486400" cy="3599700"/>
          </a:xfrm>
          <a:prstGeom prst="rect">
            <a:avLst/>
          </a:prstGeom>
          <a:noFill/>
          <a:ln>
            <a:noFill/>
          </a:ln>
        </p:spPr>
        <p:txBody>
          <a:bodyPr spcFirstLastPara="1" wrap="square" lIns="86075" tIns="43025" rIns="86075" bIns="43025" anchor="t" anchorCtr="0">
            <a:noAutofit/>
          </a:bodyPr>
          <a:lstStyle/>
          <a:p>
            <a:pPr marL="0" lvl="0" indent="0" algn="l" rtl="0">
              <a:spcBef>
                <a:spcPts val="0"/>
              </a:spcBef>
              <a:spcAft>
                <a:spcPts val="0"/>
              </a:spcAft>
              <a:buNone/>
            </a:pPr>
            <a:endParaRPr/>
          </a:p>
        </p:txBody>
      </p:sp>
      <p:sp>
        <p:nvSpPr>
          <p:cNvPr id="1003" name="Google Shape;1003;g1c8c88ddb2c_0_1062:notes"/>
          <p:cNvSpPr txBox="1">
            <a:spLocks noGrp="1"/>
          </p:cNvSpPr>
          <p:nvPr>
            <p:ph type="sldNum" idx="12"/>
          </p:nvPr>
        </p:nvSpPr>
        <p:spPr>
          <a:xfrm>
            <a:off x="3884930" y="8685889"/>
            <a:ext cx="2971800" cy="458100"/>
          </a:xfrm>
          <a:prstGeom prst="rect">
            <a:avLst/>
          </a:prstGeom>
          <a:noFill/>
          <a:ln>
            <a:noFill/>
          </a:ln>
        </p:spPr>
        <p:txBody>
          <a:bodyPr spcFirstLastPara="1" wrap="square" lIns="86075" tIns="43025" rIns="86075" bIns="43025" anchor="b" anchorCtr="0">
            <a:noAutofit/>
          </a:bodyPr>
          <a:lstStyle/>
          <a:p>
            <a:pPr marL="0" lvl="0" indent="0" algn="r" rtl="0">
              <a:spcBef>
                <a:spcPts val="0"/>
              </a:spcBef>
              <a:spcAft>
                <a:spcPts val="0"/>
              </a:spcAft>
              <a:buNone/>
            </a:pPr>
            <a:fld id="{00000000-1234-1234-1234-123412341234}" type="slidenum">
              <a:rPr lang="pl-PL" sz="1300"/>
              <a:t>28</a:t>
            </a:fld>
            <a:endParaRPr sz="13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1d0cbc274c5_0_785:notes"/>
          <p:cNvSpPr>
            <a:spLocks noGrp="1" noRot="1" noChangeAspect="1"/>
          </p:cNvSpPr>
          <p:nvPr>
            <p:ph type="sldImg" idx="2"/>
          </p:nvPr>
        </p:nvSpPr>
        <p:spPr>
          <a:xfrm>
            <a:off x="1370013" y="1143000"/>
            <a:ext cx="4116387"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 name="Google Shape;121;g1d0cbc274c5_0_785:notes"/>
          <p:cNvSpPr txBox="1">
            <a:spLocks noGrp="1"/>
          </p:cNvSpPr>
          <p:nvPr>
            <p:ph type="body" idx="1"/>
          </p:nvPr>
        </p:nvSpPr>
        <p:spPr>
          <a:xfrm>
            <a:off x="686567" y="4401097"/>
            <a:ext cx="5486400" cy="3599700"/>
          </a:xfrm>
          <a:prstGeom prst="rect">
            <a:avLst/>
          </a:prstGeom>
          <a:noFill/>
          <a:ln>
            <a:noFill/>
          </a:ln>
        </p:spPr>
        <p:txBody>
          <a:bodyPr spcFirstLastPara="1" wrap="square" lIns="86075" tIns="43025" rIns="86075" bIns="430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22" name="Google Shape;122;g1d0cbc274c5_0_785:notes"/>
          <p:cNvSpPr txBox="1">
            <a:spLocks noGrp="1"/>
          </p:cNvSpPr>
          <p:nvPr>
            <p:ph type="sldNum" idx="12"/>
          </p:nvPr>
        </p:nvSpPr>
        <p:spPr>
          <a:xfrm>
            <a:off x="3884930" y="8685889"/>
            <a:ext cx="2971800" cy="458100"/>
          </a:xfrm>
          <a:prstGeom prst="rect">
            <a:avLst/>
          </a:prstGeom>
          <a:noFill/>
          <a:ln>
            <a:noFill/>
          </a:ln>
        </p:spPr>
        <p:txBody>
          <a:bodyPr spcFirstLastPara="1" wrap="square" lIns="86075" tIns="43025" rIns="86075" bIns="43025" anchor="b" anchorCtr="0">
            <a:noAutofit/>
          </a:bodyPr>
          <a:lstStyle/>
          <a:p>
            <a:pPr marL="0" lvl="0" indent="0" algn="r" rtl="0">
              <a:spcBef>
                <a:spcPts val="0"/>
              </a:spcBef>
              <a:spcAft>
                <a:spcPts val="0"/>
              </a:spcAft>
              <a:buNone/>
            </a:pPr>
            <a:fld id="{00000000-1234-1234-1234-123412341234}" type="slidenum">
              <a:rPr lang="pl-PL" sz="1300"/>
              <a:t>29</a:t>
            </a:fld>
            <a:endParaRPr sz="13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1f8f6495144_0_24:notes"/>
          <p:cNvSpPr>
            <a:spLocks noGrp="1" noRot="1" noChangeAspect="1"/>
          </p:cNvSpPr>
          <p:nvPr>
            <p:ph type="sldImg" idx="2"/>
          </p:nvPr>
        </p:nvSpPr>
        <p:spPr>
          <a:xfrm>
            <a:off x="1370013" y="1143000"/>
            <a:ext cx="4116387"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4" name="Google Shape;134;g1f8f6495144_0_24:notes"/>
          <p:cNvSpPr txBox="1">
            <a:spLocks noGrp="1"/>
          </p:cNvSpPr>
          <p:nvPr>
            <p:ph type="body" idx="1"/>
          </p:nvPr>
        </p:nvSpPr>
        <p:spPr>
          <a:xfrm>
            <a:off x="686567" y="4401097"/>
            <a:ext cx="5486400" cy="3599700"/>
          </a:xfrm>
          <a:prstGeom prst="rect">
            <a:avLst/>
          </a:prstGeom>
          <a:noFill/>
          <a:ln>
            <a:noFill/>
          </a:ln>
        </p:spPr>
        <p:txBody>
          <a:bodyPr spcFirstLastPara="1" wrap="square" lIns="86075" tIns="43025" rIns="86075" bIns="430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35" name="Google Shape;135;g1f8f6495144_0_24:notes"/>
          <p:cNvSpPr txBox="1">
            <a:spLocks noGrp="1"/>
          </p:cNvSpPr>
          <p:nvPr>
            <p:ph type="sldNum" idx="12"/>
          </p:nvPr>
        </p:nvSpPr>
        <p:spPr>
          <a:xfrm>
            <a:off x="3884930" y="8685889"/>
            <a:ext cx="2971800" cy="458100"/>
          </a:xfrm>
          <a:prstGeom prst="rect">
            <a:avLst/>
          </a:prstGeom>
          <a:noFill/>
          <a:ln>
            <a:noFill/>
          </a:ln>
        </p:spPr>
        <p:txBody>
          <a:bodyPr spcFirstLastPara="1" wrap="square" lIns="86075" tIns="43025" rIns="86075" bIns="43025" anchor="b" anchorCtr="0">
            <a:noAutofit/>
          </a:bodyPr>
          <a:lstStyle/>
          <a:p>
            <a:pPr marL="0" lvl="0" indent="0" algn="r" rtl="0">
              <a:spcBef>
                <a:spcPts val="0"/>
              </a:spcBef>
              <a:spcAft>
                <a:spcPts val="0"/>
              </a:spcAft>
              <a:buNone/>
            </a:pPr>
            <a:fld id="{00000000-1234-1234-1234-123412341234}" type="slidenum">
              <a:rPr lang="pl-PL" sz="1300"/>
              <a:t>30</a:t>
            </a:fld>
            <a:endParaRPr sz="13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1d0cbc274c5_0_763:notes"/>
          <p:cNvSpPr>
            <a:spLocks noGrp="1" noRot="1" noChangeAspect="1"/>
          </p:cNvSpPr>
          <p:nvPr>
            <p:ph type="sldImg" idx="2"/>
          </p:nvPr>
        </p:nvSpPr>
        <p:spPr>
          <a:xfrm>
            <a:off x="1370013" y="1143000"/>
            <a:ext cx="4116387"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 name="Google Shape;147;g1d0cbc274c5_0_763:notes"/>
          <p:cNvSpPr txBox="1">
            <a:spLocks noGrp="1"/>
          </p:cNvSpPr>
          <p:nvPr>
            <p:ph type="body" idx="1"/>
          </p:nvPr>
        </p:nvSpPr>
        <p:spPr>
          <a:xfrm>
            <a:off x="686567" y="4401097"/>
            <a:ext cx="5486400" cy="3599700"/>
          </a:xfrm>
          <a:prstGeom prst="rect">
            <a:avLst/>
          </a:prstGeom>
          <a:noFill/>
          <a:ln>
            <a:noFill/>
          </a:ln>
        </p:spPr>
        <p:txBody>
          <a:bodyPr spcFirstLastPara="1" wrap="square" lIns="86075" tIns="43025" rIns="86075" bIns="430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48" name="Google Shape;148;g1d0cbc274c5_0_763:notes"/>
          <p:cNvSpPr txBox="1">
            <a:spLocks noGrp="1"/>
          </p:cNvSpPr>
          <p:nvPr>
            <p:ph type="sldNum" idx="12"/>
          </p:nvPr>
        </p:nvSpPr>
        <p:spPr>
          <a:xfrm>
            <a:off x="3884930" y="8685889"/>
            <a:ext cx="2971800" cy="458100"/>
          </a:xfrm>
          <a:prstGeom prst="rect">
            <a:avLst/>
          </a:prstGeom>
          <a:noFill/>
          <a:ln>
            <a:noFill/>
          </a:ln>
        </p:spPr>
        <p:txBody>
          <a:bodyPr spcFirstLastPara="1" wrap="square" lIns="86075" tIns="43025" rIns="86075" bIns="43025" anchor="b" anchorCtr="0">
            <a:noAutofit/>
          </a:bodyPr>
          <a:lstStyle/>
          <a:p>
            <a:pPr marL="0" lvl="0" indent="0" algn="r" rtl="0">
              <a:spcBef>
                <a:spcPts val="0"/>
              </a:spcBef>
              <a:spcAft>
                <a:spcPts val="0"/>
              </a:spcAft>
              <a:buNone/>
            </a:pPr>
            <a:fld id="{00000000-1234-1234-1234-123412341234}" type="slidenum">
              <a:rPr lang="pl-PL" sz="1300"/>
              <a:t>31</a:t>
            </a:fld>
            <a:endParaRPr sz="13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1f8f6495144_0_0:notes"/>
          <p:cNvSpPr>
            <a:spLocks noGrp="1" noRot="1" noChangeAspect="1"/>
          </p:cNvSpPr>
          <p:nvPr>
            <p:ph type="sldImg" idx="2"/>
          </p:nvPr>
        </p:nvSpPr>
        <p:spPr>
          <a:xfrm>
            <a:off x="1370013" y="1143000"/>
            <a:ext cx="4116387"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0" name="Google Shape;170;g1f8f6495144_0_0:notes"/>
          <p:cNvSpPr txBox="1">
            <a:spLocks noGrp="1"/>
          </p:cNvSpPr>
          <p:nvPr>
            <p:ph type="body" idx="1"/>
          </p:nvPr>
        </p:nvSpPr>
        <p:spPr>
          <a:xfrm>
            <a:off x="686567" y="4401097"/>
            <a:ext cx="5486400" cy="3599700"/>
          </a:xfrm>
          <a:prstGeom prst="rect">
            <a:avLst/>
          </a:prstGeom>
          <a:noFill/>
          <a:ln>
            <a:noFill/>
          </a:ln>
        </p:spPr>
        <p:txBody>
          <a:bodyPr spcFirstLastPara="1" wrap="square" lIns="86075" tIns="43025" rIns="86075" bIns="430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71" name="Google Shape;171;g1f8f6495144_0_0:notes"/>
          <p:cNvSpPr txBox="1">
            <a:spLocks noGrp="1"/>
          </p:cNvSpPr>
          <p:nvPr>
            <p:ph type="sldNum" idx="12"/>
          </p:nvPr>
        </p:nvSpPr>
        <p:spPr>
          <a:xfrm>
            <a:off x="3884930" y="8685889"/>
            <a:ext cx="2971800" cy="458100"/>
          </a:xfrm>
          <a:prstGeom prst="rect">
            <a:avLst/>
          </a:prstGeom>
          <a:noFill/>
          <a:ln>
            <a:noFill/>
          </a:ln>
        </p:spPr>
        <p:txBody>
          <a:bodyPr spcFirstLastPara="1" wrap="square" lIns="86075" tIns="43025" rIns="86075" bIns="43025" anchor="b" anchorCtr="0">
            <a:noAutofit/>
          </a:bodyPr>
          <a:lstStyle/>
          <a:p>
            <a:pPr marL="0" lvl="0" indent="0" algn="r" rtl="0">
              <a:spcBef>
                <a:spcPts val="0"/>
              </a:spcBef>
              <a:spcAft>
                <a:spcPts val="0"/>
              </a:spcAft>
              <a:buNone/>
            </a:pPr>
            <a:fld id="{00000000-1234-1234-1234-123412341234}" type="slidenum">
              <a:rPr lang="pl-PL" sz="1300"/>
              <a:t>32</a:t>
            </a:fld>
            <a:endParaRPr sz="13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1f8f6495144_0_115:notes"/>
          <p:cNvSpPr txBox="1">
            <a:spLocks noGrp="1"/>
          </p:cNvSpPr>
          <p:nvPr>
            <p:ph type="body" idx="1"/>
          </p:nvPr>
        </p:nvSpPr>
        <p:spPr>
          <a:xfrm>
            <a:off x="686567" y="4401097"/>
            <a:ext cx="5486400" cy="3599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4" name="Google Shape;194;g1f8f6495144_0_11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ajd tytułowy">
    <p:spTree>
      <p:nvGrpSpPr>
        <p:cNvPr id="1" name=""/>
        <p:cNvGrpSpPr/>
        <p:nvPr/>
      </p:nvGrpSpPr>
      <p:grpSpPr>
        <a:xfrm>
          <a:off x="0" y="0"/>
          <a:ext cx="0" cy="0"/>
          <a:chOff x="0" y="0"/>
          <a:chExt cx="0" cy="0"/>
        </a:xfrm>
      </p:grpSpPr>
      <p:sp>
        <p:nvSpPr>
          <p:cNvPr id="10" name="Rectangle 9"/>
          <p:cNvSpPr/>
          <p:nvPr/>
        </p:nvSpPr>
        <p:spPr>
          <a:xfrm>
            <a:off x="0" y="0"/>
            <a:ext cx="9144000" cy="2933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p:cNvCxnSpPr/>
          <p:nvPr/>
        </p:nvCxnSpPr>
        <p:spPr>
          <a:xfrm>
            <a:off x="0" y="2925286"/>
            <a:ext cx="9144000" cy="1588"/>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2514600" y="2362200"/>
            <a:ext cx="4114800" cy="1127760"/>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pPr algn="ctr" defTabSz="914400" rtl="0" eaLnBrk="1" latinLnBrk="0" hangingPunct="1">
              <a:spcBef>
                <a:spcPts val="400"/>
              </a:spcBef>
              <a:buNone/>
            </a:pPr>
            <a:endParaRPr lang="en-US" sz="1800" b="1" kern="1200" cap="all" spc="0" baseline="0">
              <a:solidFill>
                <a:schemeClr val="bg1"/>
              </a:solidFill>
              <a:latin typeface="+mj-lt"/>
              <a:ea typeface="+mj-ea"/>
              <a:cs typeface="Tunga" pitchFamily="2"/>
            </a:endParaRPr>
          </a:p>
        </p:txBody>
      </p:sp>
      <p:sp>
        <p:nvSpPr>
          <p:cNvPr id="3" name="Subtitle 2"/>
          <p:cNvSpPr>
            <a:spLocks noGrp="1"/>
          </p:cNvSpPr>
          <p:nvPr>
            <p:ph type="subTitle" idx="1"/>
          </p:nvPr>
        </p:nvSpPr>
        <p:spPr>
          <a:xfrm>
            <a:off x="2565400" y="3045460"/>
            <a:ext cx="4013200" cy="428625"/>
          </a:xfrm>
        </p:spPr>
        <p:txBody>
          <a:bodyPr tIns="0" anchor="t">
            <a:noAutofit/>
          </a:bodyPr>
          <a:lstStyle>
            <a:lvl1pPr marL="0" indent="0" algn="ctr">
              <a:buNone/>
              <a:defRPr sz="1600" b="0" i="0" cap="none" spc="0" baseline="0">
                <a:solidFill>
                  <a:schemeClr val="bg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a:t>Kliknij, aby edytować styl wzorca podtytułu</a:t>
            </a:r>
            <a:endParaRPr lang="en-US" dirty="0"/>
          </a:p>
        </p:txBody>
      </p:sp>
      <p:sp>
        <p:nvSpPr>
          <p:cNvPr id="12" name="Title 11"/>
          <p:cNvSpPr>
            <a:spLocks noGrp="1"/>
          </p:cNvSpPr>
          <p:nvPr>
            <p:ph type="title"/>
          </p:nvPr>
        </p:nvSpPr>
        <p:spPr>
          <a:xfrm>
            <a:off x="2565400" y="2397760"/>
            <a:ext cx="4013200" cy="599440"/>
          </a:xfrm>
          <a:noFill/>
          <a:ln>
            <a:noFill/>
          </a:ln>
        </p:spPr>
        <p:txBody>
          <a:bodyPr bIns="0" anchor="b"/>
          <a:lstStyle>
            <a:lvl1pPr>
              <a:defRPr>
                <a:effectLst>
                  <a:glow rad="88900">
                    <a:schemeClr val="tx1">
                      <a:alpha val="60000"/>
                    </a:schemeClr>
                  </a:glow>
                </a:effectLst>
              </a:defRPr>
            </a:lvl1pPr>
          </a:lstStyle>
          <a:p>
            <a:r>
              <a:rPr lang="pl-PL"/>
              <a:t>Kliknij, aby edytować styl</a:t>
            </a:r>
            <a:endParaRPr lang="en-US" dirty="0"/>
          </a:p>
        </p:txBody>
      </p:sp>
      <p:sp>
        <p:nvSpPr>
          <p:cNvPr id="11" name="Date Placeholder 10"/>
          <p:cNvSpPr>
            <a:spLocks noGrp="1"/>
          </p:cNvSpPr>
          <p:nvPr>
            <p:ph type="dt" sz="half" idx="10"/>
          </p:nvPr>
        </p:nvSpPr>
        <p:spPr bwMode="black"/>
        <p:txBody>
          <a:bodyPr/>
          <a:lstStyle/>
          <a:p>
            <a:fld id="{B7AD5A90-BCAD-4C2B-B516-E8BDC4538AE4}" type="datetimeFigureOut">
              <a:rPr lang="pl-PL" smtClean="0"/>
              <a:t>2023-10-10</a:t>
            </a:fld>
            <a:endParaRPr lang="pl-PL"/>
          </a:p>
        </p:txBody>
      </p:sp>
      <p:sp>
        <p:nvSpPr>
          <p:cNvPr id="17" name="Slide Number Placeholder 16"/>
          <p:cNvSpPr>
            <a:spLocks noGrp="1"/>
          </p:cNvSpPr>
          <p:nvPr>
            <p:ph type="sldNum" sz="quarter" idx="11"/>
          </p:nvPr>
        </p:nvSpPr>
        <p:spPr/>
        <p:txBody>
          <a:bodyPr/>
          <a:lstStyle/>
          <a:p>
            <a:fld id="{9FB5EC53-CC65-4D78-B83F-805254D94DDB}" type="slidenum">
              <a:rPr lang="pl-PL" smtClean="0"/>
              <a:t>‹#›</a:t>
            </a:fld>
            <a:endParaRPr lang="pl-PL"/>
          </a:p>
        </p:txBody>
      </p:sp>
      <p:sp>
        <p:nvSpPr>
          <p:cNvPr id="19" name="Footer Placeholder 18"/>
          <p:cNvSpPr>
            <a:spLocks noGrp="1"/>
          </p:cNvSpPr>
          <p:nvPr>
            <p:ph type="ftr" sz="quarter" idx="12"/>
          </p:nvPr>
        </p:nvSpPr>
        <p:spPr/>
        <p:txBody>
          <a:bodyPr/>
          <a:lstStyle/>
          <a:p>
            <a:endParaRPr lang="pl-PL"/>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a:p>
        </p:txBody>
      </p:sp>
      <p:sp>
        <p:nvSpPr>
          <p:cNvPr id="3" name="Vertical Text Placeholder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4" name="Date Placeholder 3"/>
          <p:cNvSpPr>
            <a:spLocks noGrp="1"/>
          </p:cNvSpPr>
          <p:nvPr>
            <p:ph type="dt" sz="half" idx="10"/>
          </p:nvPr>
        </p:nvSpPr>
        <p:spPr/>
        <p:txBody>
          <a:bodyPr/>
          <a:lstStyle/>
          <a:p>
            <a:fld id="{B7AD5A90-BCAD-4C2B-B516-E8BDC4538AE4}" type="datetimeFigureOut">
              <a:rPr lang="pl-PL" smtClean="0"/>
              <a:t>2023-10-10</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9FB5EC53-CC65-4D78-B83F-805254D94DDB}" type="slidenum">
              <a:rPr lang="pl-PL" smtClean="0"/>
              <a:t>‹#›</a:t>
            </a:fld>
            <a:endParaRPr lang="pl-P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ytuł pionowy i tekst">
    <p:spTree>
      <p:nvGrpSpPr>
        <p:cNvPr id="1" name=""/>
        <p:cNvGrpSpPr/>
        <p:nvPr/>
      </p:nvGrpSpPr>
      <p:grpSpPr>
        <a:xfrm>
          <a:off x="0" y="0"/>
          <a:ext cx="0" cy="0"/>
          <a:chOff x="0" y="0"/>
          <a:chExt cx="0" cy="0"/>
        </a:xfrm>
      </p:grpSpPr>
      <p:cxnSp>
        <p:nvCxnSpPr>
          <p:cNvPr id="9" name="Straight Connector 8"/>
          <p:cNvCxnSpPr/>
          <p:nvPr/>
        </p:nvCxnSpPr>
        <p:spPr>
          <a:xfrm rot="5400000">
            <a:off x="4267200" y="3429000"/>
            <a:ext cx="6858000" cy="1588"/>
          </a:xfrm>
          <a:prstGeom prst="line">
            <a:avLst/>
          </a:prstGeom>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bwMode="hidden">
          <a:xfrm>
            <a:off x="0" y="1"/>
            <a:ext cx="7696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Vertical Text Placeholder 2"/>
          <p:cNvSpPr>
            <a:spLocks noGrp="1"/>
          </p:cNvSpPr>
          <p:nvPr>
            <p:ph type="body" orient="vert" idx="1"/>
          </p:nvPr>
        </p:nvSpPr>
        <p:spPr>
          <a:xfrm>
            <a:off x="457200" y="914401"/>
            <a:ext cx="6629400" cy="5029200"/>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4" name="Date Placeholder 3"/>
          <p:cNvSpPr>
            <a:spLocks noGrp="1"/>
          </p:cNvSpPr>
          <p:nvPr>
            <p:ph type="dt" sz="half" idx="10"/>
          </p:nvPr>
        </p:nvSpPr>
        <p:spPr/>
        <p:txBody>
          <a:bodyPr/>
          <a:lstStyle/>
          <a:p>
            <a:fld id="{B7AD5A90-BCAD-4C2B-B516-E8BDC4538AE4}" type="datetimeFigureOut">
              <a:rPr lang="pl-PL" smtClean="0"/>
              <a:t>2023-10-10</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9FB5EC53-CC65-4D78-B83F-805254D94DDB}" type="slidenum">
              <a:rPr lang="pl-PL" smtClean="0"/>
              <a:t>‹#›</a:t>
            </a:fld>
            <a:endParaRPr lang="pl-PL"/>
          </a:p>
        </p:txBody>
      </p:sp>
      <p:sp>
        <p:nvSpPr>
          <p:cNvPr id="2" name="Vertical Title 1"/>
          <p:cNvSpPr>
            <a:spLocks noGrp="1"/>
          </p:cNvSpPr>
          <p:nvPr>
            <p:ph type="title" orient="vert"/>
          </p:nvPr>
        </p:nvSpPr>
        <p:spPr>
          <a:xfrm>
            <a:off x="7239000" y="914401"/>
            <a:ext cx="926980" cy="5029200"/>
          </a:xfrm>
        </p:spPr>
        <p:txBody>
          <a:bodyPr vert="eaVert"/>
          <a:lstStyle/>
          <a:p>
            <a:r>
              <a:rPr lang="pl-PL"/>
              <a:t>Kliknij, aby edytować styl</a:t>
            </a: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5"/>
        <p:cNvGrpSpPr/>
        <p:nvPr/>
      </p:nvGrpSpPr>
      <p:grpSpPr>
        <a:xfrm>
          <a:off x="0" y="0"/>
          <a:ext cx="0" cy="0"/>
          <a:chOff x="0" y="0"/>
          <a:chExt cx="0" cy="0"/>
        </a:xfrm>
      </p:grpSpPr>
      <p:sp>
        <p:nvSpPr>
          <p:cNvPr id="26" name="Google Shape;26;g1c287d32e25_0_124"/>
          <p:cNvSpPr/>
          <p:nvPr/>
        </p:nvSpPr>
        <p:spPr>
          <a:xfrm>
            <a:off x="-75" y="6727600"/>
            <a:ext cx="9144000" cy="1305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7" name="Google Shape;27;g1c287d32e25_0_124"/>
          <p:cNvSpPr txBox="1">
            <a:spLocks noGrp="1"/>
          </p:cNvSpPr>
          <p:nvPr>
            <p:ph type="title"/>
          </p:nvPr>
        </p:nvSpPr>
        <p:spPr>
          <a:xfrm>
            <a:off x="311700" y="593367"/>
            <a:ext cx="8520525" cy="943200"/>
          </a:xfrm>
          <a:prstGeom prst="rect">
            <a:avLst/>
          </a:prstGeom>
        </p:spPr>
        <p:txBody>
          <a:bodyPr spcFirstLastPara="1" wrap="square" lIns="121900" tIns="121900" rIns="121900" bIns="121900" anchor="t" anchorCtr="0">
            <a:normAutofit/>
          </a:bodyPr>
          <a:lstStyle>
            <a:lvl1pPr lvl="0">
              <a:spcBef>
                <a:spcPts val="0"/>
              </a:spcBef>
              <a:spcAft>
                <a:spcPts val="0"/>
              </a:spcAft>
              <a:buSzPts val="4800"/>
              <a:buNone/>
              <a:defRPr/>
            </a:lvl1pPr>
            <a:lvl2pPr lvl="1">
              <a:spcBef>
                <a:spcPts val="0"/>
              </a:spcBef>
              <a:spcAft>
                <a:spcPts val="0"/>
              </a:spcAft>
              <a:buSzPts val="4800"/>
              <a:buNone/>
              <a:defRPr/>
            </a:lvl2pPr>
            <a:lvl3pPr lvl="2">
              <a:spcBef>
                <a:spcPts val="0"/>
              </a:spcBef>
              <a:spcAft>
                <a:spcPts val="0"/>
              </a:spcAft>
              <a:buSzPts val="4800"/>
              <a:buNone/>
              <a:defRPr/>
            </a:lvl3pPr>
            <a:lvl4pPr lvl="3">
              <a:spcBef>
                <a:spcPts val="0"/>
              </a:spcBef>
              <a:spcAft>
                <a:spcPts val="0"/>
              </a:spcAft>
              <a:buSzPts val="4800"/>
              <a:buNone/>
              <a:defRPr/>
            </a:lvl4pPr>
            <a:lvl5pPr lvl="4">
              <a:spcBef>
                <a:spcPts val="0"/>
              </a:spcBef>
              <a:spcAft>
                <a:spcPts val="0"/>
              </a:spcAft>
              <a:buSzPts val="4800"/>
              <a:buNone/>
              <a:defRPr/>
            </a:lvl5pPr>
            <a:lvl6pPr lvl="5">
              <a:spcBef>
                <a:spcPts val="0"/>
              </a:spcBef>
              <a:spcAft>
                <a:spcPts val="0"/>
              </a:spcAft>
              <a:buSzPts val="4800"/>
              <a:buNone/>
              <a:defRPr/>
            </a:lvl6pPr>
            <a:lvl7pPr lvl="6">
              <a:spcBef>
                <a:spcPts val="0"/>
              </a:spcBef>
              <a:spcAft>
                <a:spcPts val="0"/>
              </a:spcAft>
              <a:buSzPts val="4800"/>
              <a:buNone/>
              <a:defRPr/>
            </a:lvl7pPr>
            <a:lvl8pPr lvl="7">
              <a:spcBef>
                <a:spcPts val="0"/>
              </a:spcBef>
              <a:spcAft>
                <a:spcPts val="0"/>
              </a:spcAft>
              <a:buSzPts val="4800"/>
              <a:buNone/>
              <a:defRPr/>
            </a:lvl8pPr>
            <a:lvl9pPr lvl="8">
              <a:spcBef>
                <a:spcPts val="0"/>
              </a:spcBef>
              <a:spcAft>
                <a:spcPts val="0"/>
              </a:spcAft>
              <a:buSzPts val="4800"/>
              <a:buNone/>
              <a:defRPr/>
            </a:lvl9pPr>
          </a:lstStyle>
          <a:p>
            <a:endParaRPr/>
          </a:p>
        </p:txBody>
      </p:sp>
      <p:sp>
        <p:nvSpPr>
          <p:cNvPr id="28" name="Google Shape;28;g1c287d32e25_0_124"/>
          <p:cNvSpPr txBox="1">
            <a:spLocks noGrp="1"/>
          </p:cNvSpPr>
          <p:nvPr>
            <p:ph type="body" idx="1"/>
          </p:nvPr>
        </p:nvSpPr>
        <p:spPr>
          <a:xfrm>
            <a:off x="311700" y="1688433"/>
            <a:ext cx="8520525" cy="4403700"/>
          </a:xfrm>
          <a:prstGeom prst="rect">
            <a:avLst/>
          </a:prstGeom>
        </p:spPr>
        <p:txBody>
          <a:bodyPr spcFirstLastPara="1" wrap="square" lIns="121900" tIns="121900" rIns="121900" bIns="121900" anchor="t" anchorCtr="0">
            <a:normAutofit/>
          </a:bodyPr>
          <a:lstStyle>
            <a:lvl1pPr marL="457200" lvl="0" indent="-381000">
              <a:spcBef>
                <a:spcPts val="0"/>
              </a:spcBef>
              <a:spcAft>
                <a:spcPts val="0"/>
              </a:spcAft>
              <a:buSzPts val="2400"/>
              <a:buChar char="●"/>
              <a:defRPr/>
            </a:lvl1pPr>
            <a:lvl2pPr marL="914400" lvl="1" indent="-349250">
              <a:spcBef>
                <a:spcPts val="0"/>
              </a:spcBef>
              <a:spcAft>
                <a:spcPts val="0"/>
              </a:spcAft>
              <a:buSzPts val="1900"/>
              <a:buChar char="○"/>
              <a:defRPr/>
            </a:lvl2pPr>
            <a:lvl3pPr marL="1371600" lvl="2" indent="-349250">
              <a:spcBef>
                <a:spcPts val="0"/>
              </a:spcBef>
              <a:spcAft>
                <a:spcPts val="0"/>
              </a:spcAft>
              <a:buSzPts val="1900"/>
              <a:buChar char="■"/>
              <a:defRPr/>
            </a:lvl3pPr>
            <a:lvl4pPr marL="1828800" lvl="3" indent="-349250">
              <a:spcBef>
                <a:spcPts val="0"/>
              </a:spcBef>
              <a:spcAft>
                <a:spcPts val="0"/>
              </a:spcAft>
              <a:buSzPts val="1900"/>
              <a:buChar char="●"/>
              <a:defRPr/>
            </a:lvl4pPr>
            <a:lvl5pPr marL="2286000" lvl="4" indent="-349250">
              <a:spcBef>
                <a:spcPts val="0"/>
              </a:spcBef>
              <a:spcAft>
                <a:spcPts val="0"/>
              </a:spcAft>
              <a:buSzPts val="1900"/>
              <a:buChar char="○"/>
              <a:defRPr/>
            </a:lvl5pPr>
            <a:lvl6pPr marL="2743200" lvl="5" indent="-349250">
              <a:spcBef>
                <a:spcPts val="0"/>
              </a:spcBef>
              <a:spcAft>
                <a:spcPts val="0"/>
              </a:spcAft>
              <a:buSzPts val="1900"/>
              <a:buChar char="■"/>
              <a:defRPr/>
            </a:lvl6pPr>
            <a:lvl7pPr marL="3200400" lvl="6" indent="-349250">
              <a:spcBef>
                <a:spcPts val="0"/>
              </a:spcBef>
              <a:spcAft>
                <a:spcPts val="0"/>
              </a:spcAft>
              <a:buSzPts val="1900"/>
              <a:buChar char="●"/>
              <a:defRPr/>
            </a:lvl7pPr>
            <a:lvl8pPr marL="3657600" lvl="7" indent="-349250">
              <a:spcBef>
                <a:spcPts val="0"/>
              </a:spcBef>
              <a:spcAft>
                <a:spcPts val="0"/>
              </a:spcAft>
              <a:buSzPts val="1900"/>
              <a:buChar char="○"/>
              <a:defRPr/>
            </a:lvl8pPr>
            <a:lvl9pPr marL="4114800" lvl="8" indent="-349250">
              <a:spcBef>
                <a:spcPts val="0"/>
              </a:spcBef>
              <a:spcAft>
                <a:spcPts val="0"/>
              </a:spcAft>
              <a:buSzPts val="1900"/>
              <a:buChar char="■"/>
              <a:defRPr/>
            </a:lvl9pPr>
          </a:lstStyle>
          <a:p>
            <a:endParaRPr/>
          </a:p>
        </p:txBody>
      </p:sp>
      <p:sp>
        <p:nvSpPr>
          <p:cNvPr id="29" name="Google Shape;29;g1c287d32e25_0_124"/>
          <p:cNvSpPr txBox="1">
            <a:spLocks noGrp="1"/>
          </p:cNvSpPr>
          <p:nvPr>
            <p:ph type="sldNum" idx="12"/>
          </p:nvPr>
        </p:nvSpPr>
        <p:spPr>
          <a:xfrm>
            <a:off x="8472458" y="6217622"/>
            <a:ext cx="548775"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l-PL"/>
              <a:t>‹#›</a:t>
            </a:fld>
            <a:endParaRPr/>
          </a:p>
        </p:txBody>
      </p:sp>
    </p:spTree>
    <p:extLst>
      <p:ext uri="{BB962C8B-B14F-4D97-AF65-F5344CB8AC3E}">
        <p14:creationId xmlns:p14="http://schemas.microsoft.com/office/powerpoint/2010/main" val="32092840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28650" y="6356351"/>
            <a:ext cx="2057400" cy="365125"/>
          </a:xfrm>
        </p:spPr>
        <p:txBody>
          <a:bodyPr/>
          <a:lstStyle/>
          <a:p>
            <a:fld id="{FDE934FF-F4E1-47C5-9CA5-30A81DDE2BE4}" type="datetimeFigureOut">
              <a:rPr lang="en-US" smtClean="0"/>
              <a:t>10/10/2023</a:t>
            </a:fld>
            <a:endParaRPr lang="en-US"/>
          </a:p>
        </p:txBody>
      </p:sp>
      <p:sp>
        <p:nvSpPr>
          <p:cNvPr id="4" name="Footer Placeholder 3"/>
          <p:cNvSpPr>
            <a:spLocks noGrp="1"/>
          </p:cNvSpPr>
          <p:nvPr>
            <p:ph type="ftr" sz="quarter" idx="11"/>
          </p:nvPr>
        </p:nvSpPr>
        <p:spPr>
          <a:xfrm>
            <a:off x="3028950" y="6356351"/>
            <a:ext cx="3086100" cy="365125"/>
          </a:xfrm>
        </p:spPr>
        <p:txBody>
          <a:bodyPr/>
          <a:lstStyle/>
          <a:p>
            <a:endParaRPr lang="en-US"/>
          </a:p>
        </p:txBody>
      </p:sp>
      <p:sp>
        <p:nvSpPr>
          <p:cNvPr id="5" name="Slide Number Placeholder 4"/>
          <p:cNvSpPr>
            <a:spLocks noGrp="1"/>
          </p:cNvSpPr>
          <p:nvPr>
            <p:ph type="sldNum" sz="quarter" idx="12"/>
          </p:nvPr>
        </p:nvSpPr>
        <p:spPr/>
        <p:txBody>
          <a:bodyPr/>
          <a:lstStyle/>
          <a:p>
            <a:fld id="{B3561BA9-CDCF-4958-B8AB-66F3BF063E13}" type="slidenum">
              <a:rPr lang="en-US" smtClean="0"/>
              <a:t>‹#›</a:t>
            </a:fld>
            <a:endParaRPr lang="en-US"/>
          </a:p>
        </p:txBody>
      </p:sp>
    </p:spTree>
    <p:extLst>
      <p:ext uri="{BB962C8B-B14F-4D97-AF65-F5344CB8AC3E}">
        <p14:creationId xmlns:p14="http://schemas.microsoft.com/office/powerpoint/2010/main" val="2387111219"/>
      </p:ext>
    </p:extLst>
  </p:cSld>
  <p:clrMapOvr>
    <a:masterClrMapping/>
  </p:clrMapOvr>
  <p:transition>
    <p:fade thruBlk="1"/>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28650" y="6356351"/>
            <a:ext cx="2057400" cy="365125"/>
          </a:xfrm>
        </p:spPr>
        <p:txBody>
          <a:bodyPr/>
          <a:lstStyle/>
          <a:p>
            <a:fld id="{FDE934FF-F4E1-47C5-9CA5-30A81DDE2BE4}" type="datetimeFigureOut">
              <a:rPr lang="en-US" smtClean="0"/>
              <a:t>10/10/2023</a:t>
            </a:fld>
            <a:endParaRPr lang="en-US"/>
          </a:p>
        </p:txBody>
      </p:sp>
      <p:sp>
        <p:nvSpPr>
          <p:cNvPr id="4" name="Footer Placeholder 3"/>
          <p:cNvSpPr>
            <a:spLocks noGrp="1"/>
          </p:cNvSpPr>
          <p:nvPr>
            <p:ph type="ftr" sz="quarter" idx="11"/>
          </p:nvPr>
        </p:nvSpPr>
        <p:spPr>
          <a:xfrm>
            <a:off x="3028950" y="6356351"/>
            <a:ext cx="3086100" cy="365125"/>
          </a:xfrm>
        </p:spPr>
        <p:txBody>
          <a:bodyPr/>
          <a:lstStyle/>
          <a:p>
            <a:endParaRPr lang="en-US"/>
          </a:p>
        </p:txBody>
      </p:sp>
      <p:sp>
        <p:nvSpPr>
          <p:cNvPr id="5" name="Slide Number Placeholder 4"/>
          <p:cNvSpPr>
            <a:spLocks noGrp="1"/>
          </p:cNvSpPr>
          <p:nvPr>
            <p:ph type="sldNum" sz="quarter" idx="12"/>
          </p:nvPr>
        </p:nvSpPr>
        <p:spPr/>
        <p:txBody>
          <a:bodyPr/>
          <a:lstStyle/>
          <a:p>
            <a:fld id="{B3561BA9-CDCF-4958-B8AB-66F3BF063E13}" type="slidenum">
              <a:rPr lang="en-US" smtClean="0"/>
              <a:t>‹#›</a:t>
            </a:fld>
            <a:endParaRPr lang="en-US"/>
          </a:p>
        </p:txBody>
      </p:sp>
    </p:spTree>
    <p:extLst>
      <p:ext uri="{BB962C8B-B14F-4D97-AF65-F5344CB8AC3E}">
        <p14:creationId xmlns:p14="http://schemas.microsoft.com/office/powerpoint/2010/main" val="1113271056"/>
      </p:ext>
    </p:extLst>
  </p:cSld>
  <p:clrMapOvr>
    <a:masterClrMapping/>
  </p:clrMapOvr>
  <p:transition>
    <p:fade thruBlk="1"/>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28650" y="6356351"/>
            <a:ext cx="2057400" cy="365125"/>
          </a:xfrm>
        </p:spPr>
        <p:txBody>
          <a:bodyPr/>
          <a:lstStyle/>
          <a:p>
            <a:fld id="{FDE934FF-F4E1-47C5-9CA5-30A81DDE2BE4}" type="datetimeFigureOut">
              <a:rPr lang="en-US" smtClean="0"/>
              <a:t>10/10/2023</a:t>
            </a:fld>
            <a:endParaRPr lang="en-US"/>
          </a:p>
        </p:txBody>
      </p:sp>
      <p:sp>
        <p:nvSpPr>
          <p:cNvPr id="4" name="Footer Placeholder 3"/>
          <p:cNvSpPr>
            <a:spLocks noGrp="1"/>
          </p:cNvSpPr>
          <p:nvPr>
            <p:ph type="ftr" sz="quarter" idx="11"/>
          </p:nvPr>
        </p:nvSpPr>
        <p:spPr>
          <a:xfrm>
            <a:off x="3028950" y="6356351"/>
            <a:ext cx="3086100" cy="365125"/>
          </a:xfrm>
        </p:spPr>
        <p:txBody>
          <a:bodyPr/>
          <a:lstStyle/>
          <a:p>
            <a:endParaRPr lang="en-US"/>
          </a:p>
        </p:txBody>
      </p:sp>
      <p:sp>
        <p:nvSpPr>
          <p:cNvPr id="5" name="Slide Number Placeholder 4"/>
          <p:cNvSpPr>
            <a:spLocks noGrp="1"/>
          </p:cNvSpPr>
          <p:nvPr>
            <p:ph type="sldNum" sz="quarter" idx="12"/>
          </p:nvPr>
        </p:nvSpPr>
        <p:spPr/>
        <p:txBody>
          <a:bodyPr/>
          <a:lstStyle/>
          <a:p>
            <a:fld id="{B3561BA9-CDCF-4958-B8AB-66F3BF063E13}" type="slidenum">
              <a:rPr lang="en-US" smtClean="0"/>
              <a:t>‹#›</a:t>
            </a:fld>
            <a:endParaRPr lang="en-US"/>
          </a:p>
        </p:txBody>
      </p:sp>
    </p:spTree>
    <p:extLst>
      <p:ext uri="{BB962C8B-B14F-4D97-AF65-F5344CB8AC3E}">
        <p14:creationId xmlns:p14="http://schemas.microsoft.com/office/powerpoint/2010/main" val="2781244143"/>
      </p:ext>
    </p:extLst>
  </p:cSld>
  <p:clrMapOvr>
    <a:masterClrMapping/>
  </p:clrMapOvr>
  <p:transition>
    <p:fade thruBlk="1"/>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28650" y="6356351"/>
            <a:ext cx="2057400" cy="365125"/>
          </a:xfrm>
        </p:spPr>
        <p:txBody>
          <a:bodyPr/>
          <a:lstStyle/>
          <a:p>
            <a:fld id="{FDE934FF-F4E1-47C5-9CA5-30A81DDE2BE4}" type="datetimeFigureOut">
              <a:rPr lang="en-US" smtClean="0"/>
              <a:t>10/10/2023</a:t>
            </a:fld>
            <a:endParaRPr lang="en-US"/>
          </a:p>
        </p:txBody>
      </p:sp>
      <p:sp>
        <p:nvSpPr>
          <p:cNvPr id="4" name="Footer Placeholder 3"/>
          <p:cNvSpPr>
            <a:spLocks noGrp="1"/>
          </p:cNvSpPr>
          <p:nvPr>
            <p:ph type="ftr" sz="quarter" idx="11"/>
          </p:nvPr>
        </p:nvSpPr>
        <p:spPr>
          <a:xfrm>
            <a:off x="3028950" y="6356351"/>
            <a:ext cx="3086100" cy="365125"/>
          </a:xfrm>
        </p:spPr>
        <p:txBody>
          <a:bodyPr/>
          <a:lstStyle/>
          <a:p>
            <a:endParaRPr lang="en-US"/>
          </a:p>
        </p:txBody>
      </p:sp>
      <p:sp>
        <p:nvSpPr>
          <p:cNvPr id="5" name="Slide Number Placeholder 4"/>
          <p:cNvSpPr>
            <a:spLocks noGrp="1"/>
          </p:cNvSpPr>
          <p:nvPr>
            <p:ph type="sldNum" sz="quarter" idx="12"/>
          </p:nvPr>
        </p:nvSpPr>
        <p:spPr/>
        <p:txBody>
          <a:bodyPr/>
          <a:lstStyle/>
          <a:p>
            <a:fld id="{B3561BA9-CDCF-4958-B8AB-66F3BF063E13}" type="slidenum">
              <a:rPr lang="en-US" smtClean="0"/>
              <a:t>‹#›</a:t>
            </a:fld>
            <a:endParaRPr lang="en-US"/>
          </a:p>
        </p:txBody>
      </p:sp>
    </p:spTree>
    <p:extLst>
      <p:ext uri="{BB962C8B-B14F-4D97-AF65-F5344CB8AC3E}">
        <p14:creationId xmlns:p14="http://schemas.microsoft.com/office/powerpoint/2010/main" val="700960906"/>
      </p:ext>
    </p:extLst>
  </p:cSld>
  <p:clrMapOvr>
    <a:masterClrMapping/>
  </p:clrMapOvr>
  <p:transition>
    <p:fade thruBlk="1"/>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28650" y="6356351"/>
            <a:ext cx="2057400" cy="365125"/>
          </a:xfrm>
        </p:spPr>
        <p:txBody>
          <a:bodyPr/>
          <a:lstStyle/>
          <a:p>
            <a:fld id="{FDE934FF-F4E1-47C5-9CA5-30A81DDE2BE4}" type="datetimeFigureOut">
              <a:rPr lang="en-US" smtClean="0"/>
              <a:t>10/10/2023</a:t>
            </a:fld>
            <a:endParaRPr lang="en-US"/>
          </a:p>
        </p:txBody>
      </p:sp>
      <p:sp>
        <p:nvSpPr>
          <p:cNvPr id="4" name="Footer Placeholder 3"/>
          <p:cNvSpPr>
            <a:spLocks noGrp="1"/>
          </p:cNvSpPr>
          <p:nvPr>
            <p:ph type="ftr" sz="quarter" idx="11"/>
          </p:nvPr>
        </p:nvSpPr>
        <p:spPr>
          <a:xfrm>
            <a:off x="3028950" y="6356351"/>
            <a:ext cx="3086100" cy="365125"/>
          </a:xfrm>
        </p:spPr>
        <p:txBody>
          <a:bodyPr/>
          <a:lstStyle/>
          <a:p>
            <a:endParaRPr lang="en-US"/>
          </a:p>
        </p:txBody>
      </p:sp>
      <p:sp>
        <p:nvSpPr>
          <p:cNvPr id="5" name="Slide Number Placeholder 4"/>
          <p:cNvSpPr>
            <a:spLocks noGrp="1"/>
          </p:cNvSpPr>
          <p:nvPr>
            <p:ph type="sldNum" sz="quarter" idx="12"/>
          </p:nvPr>
        </p:nvSpPr>
        <p:spPr/>
        <p:txBody>
          <a:bodyPr/>
          <a:lstStyle/>
          <a:p>
            <a:fld id="{B3561BA9-CDCF-4958-B8AB-66F3BF063E13}" type="slidenum">
              <a:rPr lang="en-US" smtClean="0"/>
              <a:t>‹#›</a:t>
            </a:fld>
            <a:endParaRPr lang="en-US"/>
          </a:p>
        </p:txBody>
      </p:sp>
    </p:spTree>
    <p:extLst>
      <p:ext uri="{BB962C8B-B14F-4D97-AF65-F5344CB8AC3E}">
        <p14:creationId xmlns:p14="http://schemas.microsoft.com/office/powerpoint/2010/main" val="3212689866"/>
      </p:ext>
    </p:extLst>
  </p:cSld>
  <p:clrMapOvr>
    <a:masterClrMapping/>
  </p:clrMapOvr>
  <p:transition>
    <p:fade thruBlk="1"/>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28650" y="6356351"/>
            <a:ext cx="2057400" cy="365125"/>
          </a:xfrm>
        </p:spPr>
        <p:txBody>
          <a:bodyPr/>
          <a:lstStyle/>
          <a:p>
            <a:fld id="{FDE934FF-F4E1-47C5-9CA5-30A81DDE2BE4}" type="datetimeFigureOut">
              <a:rPr lang="en-US" smtClean="0"/>
              <a:t>10/10/2023</a:t>
            </a:fld>
            <a:endParaRPr lang="en-US"/>
          </a:p>
        </p:txBody>
      </p:sp>
      <p:sp>
        <p:nvSpPr>
          <p:cNvPr id="4" name="Footer Placeholder 3"/>
          <p:cNvSpPr>
            <a:spLocks noGrp="1"/>
          </p:cNvSpPr>
          <p:nvPr>
            <p:ph type="ftr" sz="quarter" idx="11"/>
          </p:nvPr>
        </p:nvSpPr>
        <p:spPr>
          <a:xfrm>
            <a:off x="3028950" y="6356351"/>
            <a:ext cx="3086100" cy="365125"/>
          </a:xfrm>
        </p:spPr>
        <p:txBody>
          <a:bodyPr/>
          <a:lstStyle/>
          <a:p>
            <a:endParaRPr lang="en-US"/>
          </a:p>
        </p:txBody>
      </p:sp>
      <p:sp>
        <p:nvSpPr>
          <p:cNvPr id="5" name="Slide Number Placeholder 4"/>
          <p:cNvSpPr>
            <a:spLocks noGrp="1"/>
          </p:cNvSpPr>
          <p:nvPr>
            <p:ph type="sldNum" sz="quarter" idx="12"/>
          </p:nvPr>
        </p:nvSpPr>
        <p:spPr/>
        <p:txBody>
          <a:bodyPr/>
          <a:lstStyle/>
          <a:p>
            <a:fld id="{B3561BA9-CDCF-4958-B8AB-66F3BF063E13}" type="slidenum">
              <a:rPr lang="en-US" smtClean="0"/>
              <a:t>‹#›</a:t>
            </a:fld>
            <a:endParaRPr lang="en-US"/>
          </a:p>
        </p:txBody>
      </p:sp>
    </p:spTree>
    <p:extLst>
      <p:ext uri="{BB962C8B-B14F-4D97-AF65-F5344CB8AC3E}">
        <p14:creationId xmlns:p14="http://schemas.microsoft.com/office/powerpoint/2010/main" val="551618168"/>
      </p:ext>
    </p:extLst>
  </p:cSld>
  <p:clrMapOvr>
    <a:masterClrMapping/>
  </p:clrMapOvr>
  <p:transition>
    <p:fade thruBlk="1"/>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28650" y="6356351"/>
            <a:ext cx="2057400" cy="365125"/>
          </a:xfrm>
        </p:spPr>
        <p:txBody>
          <a:bodyPr/>
          <a:lstStyle/>
          <a:p>
            <a:fld id="{FDE934FF-F4E1-47C5-9CA5-30A81DDE2BE4}" type="datetimeFigureOut">
              <a:rPr lang="en-US" smtClean="0"/>
              <a:t>10/10/2023</a:t>
            </a:fld>
            <a:endParaRPr lang="en-US"/>
          </a:p>
        </p:txBody>
      </p:sp>
      <p:sp>
        <p:nvSpPr>
          <p:cNvPr id="4" name="Footer Placeholder 3"/>
          <p:cNvSpPr>
            <a:spLocks noGrp="1"/>
          </p:cNvSpPr>
          <p:nvPr>
            <p:ph type="ftr" sz="quarter" idx="11"/>
          </p:nvPr>
        </p:nvSpPr>
        <p:spPr>
          <a:xfrm>
            <a:off x="3028950" y="6356351"/>
            <a:ext cx="3086100" cy="365125"/>
          </a:xfrm>
        </p:spPr>
        <p:txBody>
          <a:bodyPr/>
          <a:lstStyle/>
          <a:p>
            <a:endParaRPr lang="en-US"/>
          </a:p>
        </p:txBody>
      </p:sp>
      <p:sp>
        <p:nvSpPr>
          <p:cNvPr id="5" name="Slide Number Placeholder 4"/>
          <p:cNvSpPr>
            <a:spLocks noGrp="1"/>
          </p:cNvSpPr>
          <p:nvPr>
            <p:ph type="sldNum" sz="quarter" idx="12"/>
          </p:nvPr>
        </p:nvSpPr>
        <p:spPr/>
        <p:txBody>
          <a:bodyPr/>
          <a:lstStyle/>
          <a:p>
            <a:fld id="{B3561BA9-CDCF-4958-B8AB-66F3BF063E13}" type="slidenum">
              <a:rPr lang="en-US" smtClean="0"/>
              <a:t>‹#›</a:t>
            </a:fld>
            <a:endParaRPr lang="en-US"/>
          </a:p>
        </p:txBody>
      </p:sp>
    </p:spTree>
    <p:extLst>
      <p:ext uri="{BB962C8B-B14F-4D97-AF65-F5344CB8AC3E}">
        <p14:creationId xmlns:p14="http://schemas.microsoft.com/office/powerpoint/2010/main" val="747894336"/>
      </p:ext>
    </p:extLst>
  </p:cSld>
  <p:clrMapOvr>
    <a:masterClrMapping/>
  </p:clrMapOvr>
  <p:transition>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31" name="Content Placeholder 30"/>
          <p:cNvSpPr>
            <a:spLocks noGrp="1"/>
          </p:cNvSpPr>
          <p:nvPr>
            <p:ph sz="quarter" idx="13"/>
          </p:nvPr>
        </p:nvSpPr>
        <p:spPr>
          <a:xfrm>
            <a:off x="457200" y="2020824"/>
            <a:ext cx="8229600" cy="4075176"/>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9" name="Title 8"/>
          <p:cNvSpPr>
            <a:spLocks noGrp="1"/>
          </p:cNvSpPr>
          <p:nvPr>
            <p:ph type="title"/>
          </p:nvPr>
        </p:nvSpPr>
        <p:spPr/>
        <p:txBody>
          <a:bodyPr/>
          <a:lstStyle/>
          <a:p>
            <a:r>
              <a:rPr lang="pl-PL"/>
              <a:t>Kliknij, aby edytować styl</a:t>
            </a:r>
            <a:endParaRPr lang="en-US"/>
          </a:p>
        </p:txBody>
      </p:sp>
      <p:sp>
        <p:nvSpPr>
          <p:cNvPr id="11" name="Date Placeholder 10"/>
          <p:cNvSpPr>
            <a:spLocks noGrp="1"/>
          </p:cNvSpPr>
          <p:nvPr>
            <p:ph type="dt" sz="half" idx="14"/>
          </p:nvPr>
        </p:nvSpPr>
        <p:spPr/>
        <p:txBody>
          <a:bodyPr/>
          <a:lstStyle/>
          <a:p>
            <a:fld id="{B7AD5A90-BCAD-4C2B-B516-E8BDC4538AE4}" type="datetimeFigureOut">
              <a:rPr lang="pl-PL" smtClean="0"/>
              <a:t>2023-10-10</a:t>
            </a:fld>
            <a:endParaRPr lang="pl-PL"/>
          </a:p>
        </p:txBody>
      </p:sp>
      <p:sp>
        <p:nvSpPr>
          <p:cNvPr id="12" name="Slide Number Placeholder 11"/>
          <p:cNvSpPr>
            <a:spLocks noGrp="1"/>
          </p:cNvSpPr>
          <p:nvPr>
            <p:ph type="sldNum" sz="quarter" idx="15"/>
          </p:nvPr>
        </p:nvSpPr>
        <p:spPr/>
        <p:txBody>
          <a:bodyPr/>
          <a:lstStyle/>
          <a:p>
            <a:fld id="{9FB5EC53-CC65-4D78-B83F-805254D94DDB}" type="slidenum">
              <a:rPr lang="pl-PL" smtClean="0"/>
              <a:t>‹#›</a:t>
            </a:fld>
            <a:endParaRPr lang="pl-PL"/>
          </a:p>
        </p:txBody>
      </p:sp>
      <p:sp>
        <p:nvSpPr>
          <p:cNvPr id="13" name="Footer Placeholder 12"/>
          <p:cNvSpPr>
            <a:spLocks noGrp="1"/>
          </p:cNvSpPr>
          <p:nvPr>
            <p:ph type="ftr" sz="quarter" idx="16"/>
          </p:nvPr>
        </p:nvSpPr>
        <p:spPr/>
        <p:txBody>
          <a:bodyPr/>
          <a:lstStyle/>
          <a:p>
            <a:endParaRPr lang="pl-PL"/>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28650" y="6356351"/>
            <a:ext cx="2057400" cy="365125"/>
          </a:xfrm>
        </p:spPr>
        <p:txBody>
          <a:bodyPr/>
          <a:lstStyle/>
          <a:p>
            <a:fld id="{FDE934FF-F4E1-47C5-9CA5-30A81DDE2BE4}" type="datetimeFigureOut">
              <a:rPr lang="en-US" smtClean="0"/>
              <a:t>10/10/2023</a:t>
            </a:fld>
            <a:endParaRPr lang="en-US"/>
          </a:p>
        </p:txBody>
      </p:sp>
      <p:sp>
        <p:nvSpPr>
          <p:cNvPr id="4" name="Footer Placeholder 3"/>
          <p:cNvSpPr>
            <a:spLocks noGrp="1"/>
          </p:cNvSpPr>
          <p:nvPr>
            <p:ph type="ftr" sz="quarter" idx="11"/>
          </p:nvPr>
        </p:nvSpPr>
        <p:spPr>
          <a:xfrm>
            <a:off x="3028950" y="6356351"/>
            <a:ext cx="3086100" cy="365125"/>
          </a:xfrm>
        </p:spPr>
        <p:txBody>
          <a:bodyPr/>
          <a:lstStyle/>
          <a:p>
            <a:endParaRPr lang="en-US"/>
          </a:p>
        </p:txBody>
      </p:sp>
      <p:sp>
        <p:nvSpPr>
          <p:cNvPr id="5" name="Slide Number Placeholder 4"/>
          <p:cNvSpPr>
            <a:spLocks noGrp="1"/>
          </p:cNvSpPr>
          <p:nvPr>
            <p:ph type="sldNum" sz="quarter" idx="12"/>
          </p:nvPr>
        </p:nvSpPr>
        <p:spPr/>
        <p:txBody>
          <a:bodyPr/>
          <a:lstStyle/>
          <a:p>
            <a:fld id="{B3561BA9-CDCF-4958-B8AB-66F3BF063E13}" type="slidenum">
              <a:rPr lang="en-US" smtClean="0"/>
              <a:t>‹#›</a:t>
            </a:fld>
            <a:endParaRPr lang="en-US"/>
          </a:p>
        </p:txBody>
      </p:sp>
    </p:spTree>
    <p:extLst>
      <p:ext uri="{BB962C8B-B14F-4D97-AF65-F5344CB8AC3E}">
        <p14:creationId xmlns:p14="http://schemas.microsoft.com/office/powerpoint/2010/main" val="3099961"/>
      </p:ext>
    </p:extLst>
  </p:cSld>
  <p:clrMapOvr>
    <a:masterClrMapping/>
  </p:clrMapOvr>
  <p:transition>
    <p:fade thruBlk="1"/>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28650" y="6356351"/>
            <a:ext cx="2057400" cy="365125"/>
          </a:xfrm>
        </p:spPr>
        <p:txBody>
          <a:bodyPr/>
          <a:lstStyle/>
          <a:p>
            <a:fld id="{FDE934FF-F4E1-47C5-9CA5-30A81DDE2BE4}" type="datetimeFigureOut">
              <a:rPr lang="en-US" smtClean="0"/>
              <a:t>10/10/2023</a:t>
            </a:fld>
            <a:endParaRPr lang="en-US"/>
          </a:p>
        </p:txBody>
      </p:sp>
      <p:sp>
        <p:nvSpPr>
          <p:cNvPr id="4" name="Footer Placeholder 3"/>
          <p:cNvSpPr>
            <a:spLocks noGrp="1"/>
          </p:cNvSpPr>
          <p:nvPr>
            <p:ph type="ftr" sz="quarter" idx="11"/>
          </p:nvPr>
        </p:nvSpPr>
        <p:spPr>
          <a:xfrm>
            <a:off x="3028950" y="6356351"/>
            <a:ext cx="3086100" cy="365125"/>
          </a:xfrm>
        </p:spPr>
        <p:txBody>
          <a:bodyPr/>
          <a:lstStyle/>
          <a:p>
            <a:endParaRPr lang="en-US"/>
          </a:p>
        </p:txBody>
      </p:sp>
      <p:sp>
        <p:nvSpPr>
          <p:cNvPr id="5" name="Slide Number Placeholder 4"/>
          <p:cNvSpPr>
            <a:spLocks noGrp="1"/>
          </p:cNvSpPr>
          <p:nvPr>
            <p:ph type="sldNum" sz="quarter" idx="12"/>
          </p:nvPr>
        </p:nvSpPr>
        <p:spPr/>
        <p:txBody>
          <a:bodyPr/>
          <a:lstStyle/>
          <a:p>
            <a:fld id="{B3561BA9-CDCF-4958-B8AB-66F3BF063E13}" type="slidenum">
              <a:rPr lang="en-US" smtClean="0"/>
              <a:t>‹#›</a:t>
            </a:fld>
            <a:endParaRPr lang="en-US"/>
          </a:p>
        </p:txBody>
      </p:sp>
    </p:spTree>
    <p:extLst>
      <p:ext uri="{BB962C8B-B14F-4D97-AF65-F5344CB8AC3E}">
        <p14:creationId xmlns:p14="http://schemas.microsoft.com/office/powerpoint/2010/main" val="1558690228"/>
      </p:ext>
    </p:extLst>
  </p:cSld>
  <p:clrMapOvr>
    <a:masterClrMapping/>
  </p:clrMapOvr>
  <p:transition>
    <p:fade thruBlk="1"/>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28650" y="6356351"/>
            <a:ext cx="2057400" cy="365125"/>
          </a:xfrm>
        </p:spPr>
        <p:txBody>
          <a:bodyPr/>
          <a:lstStyle/>
          <a:p>
            <a:fld id="{FDE934FF-F4E1-47C5-9CA5-30A81DDE2BE4}" type="datetimeFigureOut">
              <a:rPr lang="en-US" smtClean="0"/>
              <a:t>10/10/2023</a:t>
            </a:fld>
            <a:endParaRPr lang="en-US"/>
          </a:p>
        </p:txBody>
      </p:sp>
      <p:sp>
        <p:nvSpPr>
          <p:cNvPr id="4" name="Footer Placeholder 3"/>
          <p:cNvSpPr>
            <a:spLocks noGrp="1"/>
          </p:cNvSpPr>
          <p:nvPr>
            <p:ph type="ftr" sz="quarter" idx="11"/>
          </p:nvPr>
        </p:nvSpPr>
        <p:spPr>
          <a:xfrm>
            <a:off x="3028950" y="6356351"/>
            <a:ext cx="3086100" cy="365125"/>
          </a:xfrm>
        </p:spPr>
        <p:txBody>
          <a:bodyPr/>
          <a:lstStyle/>
          <a:p>
            <a:endParaRPr lang="en-US"/>
          </a:p>
        </p:txBody>
      </p:sp>
      <p:sp>
        <p:nvSpPr>
          <p:cNvPr id="5" name="Slide Number Placeholder 4"/>
          <p:cNvSpPr>
            <a:spLocks noGrp="1"/>
          </p:cNvSpPr>
          <p:nvPr>
            <p:ph type="sldNum" sz="quarter" idx="12"/>
          </p:nvPr>
        </p:nvSpPr>
        <p:spPr/>
        <p:txBody>
          <a:bodyPr/>
          <a:lstStyle/>
          <a:p>
            <a:fld id="{B3561BA9-CDCF-4958-B8AB-66F3BF063E13}" type="slidenum">
              <a:rPr lang="en-US" smtClean="0"/>
              <a:t>‹#›</a:t>
            </a:fld>
            <a:endParaRPr lang="en-US"/>
          </a:p>
        </p:txBody>
      </p:sp>
    </p:spTree>
    <p:extLst>
      <p:ext uri="{BB962C8B-B14F-4D97-AF65-F5344CB8AC3E}">
        <p14:creationId xmlns:p14="http://schemas.microsoft.com/office/powerpoint/2010/main" val="1617912258"/>
      </p:ext>
    </p:extLst>
  </p:cSld>
  <p:clrMapOvr>
    <a:masterClrMapping/>
  </p:clrMapOvr>
  <p:transition>
    <p:fade thruBlk="1"/>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28650" y="6356351"/>
            <a:ext cx="2057400" cy="365125"/>
          </a:xfrm>
        </p:spPr>
        <p:txBody>
          <a:bodyPr/>
          <a:lstStyle/>
          <a:p>
            <a:fld id="{FDE934FF-F4E1-47C5-9CA5-30A81DDE2BE4}" type="datetimeFigureOut">
              <a:rPr lang="en-US" smtClean="0"/>
              <a:t>10/10/2023</a:t>
            </a:fld>
            <a:endParaRPr lang="en-US"/>
          </a:p>
        </p:txBody>
      </p:sp>
      <p:sp>
        <p:nvSpPr>
          <p:cNvPr id="4" name="Footer Placeholder 3"/>
          <p:cNvSpPr>
            <a:spLocks noGrp="1"/>
          </p:cNvSpPr>
          <p:nvPr>
            <p:ph type="ftr" sz="quarter" idx="11"/>
          </p:nvPr>
        </p:nvSpPr>
        <p:spPr>
          <a:xfrm>
            <a:off x="3028950" y="6356351"/>
            <a:ext cx="3086100" cy="365125"/>
          </a:xfrm>
        </p:spPr>
        <p:txBody>
          <a:bodyPr/>
          <a:lstStyle/>
          <a:p>
            <a:endParaRPr lang="en-US"/>
          </a:p>
        </p:txBody>
      </p:sp>
      <p:sp>
        <p:nvSpPr>
          <p:cNvPr id="5" name="Slide Number Placeholder 4"/>
          <p:cNvSpPr>
            <a:spLocks noGrp="1"/>
          </p:cNvSpPr>
          <p:nvPr>
            <p:ph type="sldNum" sz="quarter" idx="12"/>
          </p:nvPr>
        </p:nvSpPr>
        <p:spPr/>
        <p:txBody>
          <a:bodyPr/>
          <a:lstStyle/>
          <a:p>
            <a:fld id="{B3561BA9-CDCF-4958-B8AB-66F3BF063E13}" type="slidenum">
              <a:rPr lang="en-US" smtClean="0"/>
              <a:t>‹#›</a:t>
            </a:fld>
            <a:endParaRPr lang="en-US"/>
          </a:p>
        </p:txBody>
      </p:sp>
    </p:spTree>
    <p:extLst>
      <p:ext uri="{BB962C8B-B14F-4D97-AF65-F5344CB8AC3E}">
        <p14:creationId xmlns:p14="http://schemas.microsoft.com/office/powerpoint/2010/main" val="2362065135"/>
      </p:ext>
    </p:extLst>
  </p:cSld>
  <p:clrMapOvr>
    <a:masterClrMapping/>
  </p:clrMapOvr>
  <p:transition>
    <p:fade thruBlk="1"/>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28650" y="6356351"/>
            <a:ext cx="2057400" cy="365125"/>
          </a:xfrm>
        </p:spPr>
        <p:txBody>
          <a:bodyPr/>
          <a:lstStyle/>
          <a:p>
            <a:fld id="{FDE934FF-F4E1-47C5-9CA5-30A81DDE2BE4}" type="datetimeFigureOut">
              <a:rPr lang="en-US" smtClean="0"/>
              <a:t>10/10/2023</a:t>
            </a:fld>
            <a:endParaRPr lang="en-US"/>
          </a:p>
        </p:txBody>
      </p:sp>
      <p:sp>
        <p:nvSpPr>
          <p:cNvPr id="4" name="Footer Placeholder 3"/>
          <p:cNvSpPr>
            <a:spLocks noGrp="1"/>
          </p:cNvSpPr>
          <p:nvPr>
            <p:ph type="ftr" sz="quarter" idx="11"/>
          </p:nvPr>
        </p:nvSpPr>
        <p:spPr>
          <a:xfrm>
            <a:off x="3028950" y="6356351"/>
            <a:ext cx="3086100" cy="365125"/>
          </a:xfrm>
        </p:spPr>
        <p:txBody>
          <a:bodyPr/>
          <a:lstStyle/>
          <a:p>
            <a:endParaRPr lang="en-US"/>
          </a:p>
        </p:txBody>
      </p:sp>
      <p:sp>
        <p:nvSpPr>
          <p:cNvPr id="5" name="Slide Number Placeholder 4"/>
          <p:cNvSpPr>
            <a:spLocks noGrp="1"/>
          </p:cNvSpPr>
          <p:nvPr>
            <p:ph type="sldNum" sz="quarter" idx="12"/>
          </p:nvPr>
        </p:nvSpPr>
        <p:spPr/>
        <p:txBody>
          <a:bodyPr/>
          <a:lstStyle/>
          <a:p>
            <a:fld id="{B3561BA9-CDCF-4958-B8AB-66F3BF063E13}" type="slidenum">
              <a:rPr lang="en-US" smtClean="0"/>
              <a:t>‹#›</a:t>
            </a:fld>
            <a:endParaRPr lang="en-US"/>
          </a:p>
        </p:txBody>
      </p:sp>
    </p:spTree>
    <p:extLst>
      <p:ext uri="{BB962C8B-B14F-4D97-AF65-F5344CB8AC3E}">
        <p14:creationId xmlns:p14="http://schemas.microsoft.com/office/powerpoint/2010/main" val="3805516284"/>
      </p:ext>
    </p:extLst>
  </p:cSld>
  <p:clrMapOvr>
    <a:masterClrMapping/>
  </p:clrMapOvr>
  <p:transition>
    <p:fade thruBlk="1"/>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28650" y="6356351"/>
            <a:ext cx="2057400" cy="365125"/>
          </a:xfrm>
        </p:spPr>
        <p:txBody>
          <a:bodyPr/>
          <a:lstStyle/>
          <a:p>
            <a:fld id="{FDE934FF-F4E1-47C5-9CA5-30A81DDE2BE4}" type="datetimeFigureOut">
              <a:rPr lang="en-US" smtClean="0"/>
              <a:t>10/10/2023</a:t>
            </a:fld>
            <a:endParaRPr lang="en-US"/>
          </a:p>
        </p:txBody>
      </p:sp>
      <p:sp>
        <p:nvSpPr>
          <p:cNvPr id="4" name="Footer Placeholder 3"/>
          <p:cNvSpPr>
            <a:spLocks noGrp="1"/>
          </p:cNvSpPr>
          <p:nvPr>
            <p:ph type="ftr" sz="quarter" idx="11"/>
          </p:nvPr>
        </p:nvSpPr>
        <p:spPr>
          <a:xfrm>
            <a:off x="3028950" y="6356351"/>
            <a:ext cx="3086100" cy="365125"/>
          </a:xfrm>
        </p:spPr>
        <p:txBody>
          <a:bodyPr/>
          <a:lstStyle/>
          <a:p>
            <a:endParaRPr lang="en-US"/>
          </a:p>
        </p:txBody>
      </p:sp>
      <p:sp>
        <p:nvSpPr>
          <p:cNvPr id="5" name="Slide Number Placeholder 4"/>
          <p:cNvSpPr>
            <a:spLocks noGrp="1"/>
          </p:cNvSpPr>
          <p:nvPr>
            <p:ph type="sldNum" sz="quarter" idx="12"/>
          </p:nvPr>
        </p:nvSpPr>
        <p:spPr/>
        <p:txBody>
          <a:bodyPr/>
          <a:lstStyle/>
          <a:p>
            <a:fld id="{B3561BA9-CDCF-4958-B8AB-66F3BF063E13}" type="slidenum">
              <a:rPr lang="en-US" smtClean="0"/>
              <a:t>‹#›</a:t>
            </a:fld>
            <a:endParaRPr lang="en-US"/>
          </a:p>
        </p:txBody>
      </p:sp>
    </p:spTree>
    <p:extLst>
      <p:ext uri="{BB962C8B-B14F-4D97-AF65-F5344CB8AC3E}">
        <p14:creationId xmlns:p14="http://schemas.microsoft.com/office/powerpoint/2010/main" val="3839534045"/>
      </p:ext>
    </p:extLst>
  </p:cSld>
  <p:clrMapOvr>
    <a:masterClrMapping/>
  </p:clrMapOvr>
  <p:transition>
    <p:fade thruBlk="1"/>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Zdjęcie zawartości 1">
  <p:cSld name="Zdjęcie zawartości 1">
    <p:spTree>
      <p:nvGrpSpPr>
        <p:cNvPr id="1" name="Shape 152"/>
        <p:cNvGrpSpPr/>
        <p:nvPr/>
      </p:nvGrpSpPr>
      <p:grpSpPr>
        <a:xfrm>
          <a:off x="0" y="0"/>
          <a:ext cx="0" cy="0"/>
          <a:chOff x="0" y="0"/>
          <a:chExt cx="0" cy="0"/>
        </a:xfrm>
      </p:grpSpPr>
      <p:sp>
        <p:nvSpPr>
          <p:cNvPr id="153" name="Google Shape;153;g1c8c88ddb2c_0_1239"/>
          <p:cNvSpPr>
            <a:spLocks noGrp="1"/>
          </p:cNvSpPr>
          <p:nvPr>
            <p:ph type="pic" idx="2"/>
          </p:nvPr>
        </p:nvSpPr>
        <p:spPr>
          <a:xfrm>
            <a:off x="7485357" y="0"/>
            <a:ext cx="1658700" cy="6192000"/>
          </a:xfrm>
          <a:prstGeom prst="rect">
            <a:avLst/>
          </a:prstGeom>
          <a:solidFill>
            <a:srgbClr val="F2F2F2"/>
          </a:solidFill>
          <a:ln>
            <a:noFill/>
          </a:ln>
        </p:spPr>
      </p:sp>
      <p:sp>
        <p:nvSpPr>
          <p:cNvPr id="154" name="Google Shape;154;g1c8c88ddb2c_0_1239"/>
          <p:cNvSpPr txBox="1">
            <a:spLocks noGrp="1"/>
          </p:cNvSpPr>
          <p:nvPr>
            <p:ph type="title"/>
          </p:nvPr>
        </p:nvSpPr>
        <p:spPr>
          <a:xfrm>
            <a:off x="3333815" y="1807950"/>
            <a:ext cx="3888675" cy="432000"/>
          </a:xfrm>
          <a:prstGeom prst="rect">
            <a:avLst/>
          </a:prstGeom>
          <a:noFill/>
          <a:ln>
            <a:noFill/>
          </a:ln>
        </p:spPr>
        <p:txBody>
          <a:bodyPr spcFirstLastPara="1" wrap="square" lIns="91425" tIns="91425" rIns="91425" bIns="91425" anchor="b" anchorCtr="0">
            <a:normAutofit/>
          </a:bodyPr>
          <a:lstStyle>
            <a:lvl1pPr lvl="0" algn="r" rtl="0">
              <a:lnSpc>
                <a:spcPct val="100000"/>
              </a:lnSpc>
              <a:spcBef>
                <a:spcPts val="0"/>
              </a:spcBef>
              <a:spcAft>
                <a:spcPts val="0"/>
              </a:spcAft>
              <a:buSzPts val="2400"/>
              <a:buNone/>
              <a:defRPr>
                <a:solidFill>
                  <a:schemeClr val="dk1"/>
                </a:solidFill>
              </a:defRPr>
            </a:lvl1pPr>
            <a:lvl2pPr lvl="1" algn="ctr" rtl="0">
              <a:lnSpc>
                <a:spcPct val="100000"/>
              </a:lnSpc>
              <a:spcBef>
                <a:spcPts val="0"/>
              </a:spcBef>
              <a:spcAft>
                <a:spcPts val="0"/>
              </a:spcAft>
              <a:buSzPts val="2400"/>
              <a:buNone/>
              <a:defRPr/>
            </a:lvl2pPr>
            <a:lvl3pPr lvl="2" algn="ctr" rtl="0">
              <a:lnSpc>
                <a:spcPct val="100000"/>
              </a:lnSpc>
              <a:spcBef>
                <a:spcPts val="0"/>
              </a:spcBef>
              <a:spcAft>
                <a:spcPts val="0"/>
              </a:spcAft>
              <a:buSzPts val="2400"/>
              <a:buNone/>
              <a:defRPr/>
            </a:lvl3pPr>
            <a:lvl4pPr lvl="3" algn="ctr" rtl="0">
              <a:lnSpc>
                <a:spcPct val="100000"/>
              </a:lnSpc>
              <a:spcBef>
                <a:spcPts val="0"/>
              </a:spcBef>
              <a:spcAft>
                <a:spcPts val="0"/>
              </a:spcAft>
              <a:buSzPts val="2400"/>
              <a:buNone/>
              <a:defRPr/>
            </a:lvl4pPr>
            <a:lvl5pPr lvl="4" algn="ctr" rtl="0">
              <a:lnSpc>
                <a:spcPct val="100000"/>
              </a:lnSpc>
              <a:spcBef>
                <a:spcPts val="0"/>
              </a:spcBef>
              <a:spcAft>
                <a:spcPts val="0"/>
              </a:spcAft>
              <a:buSzPts val="2400"/>
              <a:buNone/>
              <a:defRPr/>
            </a:lvl5pPr>
            <a:lvl6pPr lvl="5" algn="ctr" rtl="0">
              <a:lnSpc>
                <a:spcPct val="100000"/>
              </a:lnSpc>
              <a:spcBef>
                <a:spcPts val="0"/>
              </a:spcBef>
              <a:spcAft>
                <a:spcPts val="0"/>
              </a:spcAft>
              <a:buSzPts val="2400"/>
              <a:buNone/>
              <a:defRPr/>
            </a:lvl6pPr>
            <a:lvl7pPr lvl="6" algn="ctr" rtl="0">
              <a:lnSpc>
                <a:spcPct val="100000"/>
              </a:lnSpc>
              <a:spcBef>
                <a:spcPts val="0"/>
              </a:spcBef>
              <a:spcAft>
                <a:spcPts val="0"/>
              </a:spcAft>
              <a:buSzPts val="2400"/>
              <a:buNone/>
              <a:defRPr/>
            </a:lvl7pPr>
            <a:lvl8pPr lvl="7" algn="ctr" rtl="0">
              <a:lnSpc>
                <a:spcPct val="100000"/>
              </a:lnSpc>
              <a:spcBef>
                <a:spcPts val="0"/>
              </a:spcBef>
              <a:spcAft>
                <a:spcPts val="0"/>
              </a:spcAft>
              <a:buSzPts val="2400"/>
              <a:buNone/>
              <a:defRPr/>
            </a:lvl8pPr>
            <a:lvl9pPr lvl="8" algn="ctr" rtl="0">
              <a:lnSpc>
                <a:spcPct val="100000"/>
              </a:lnSpc>
              <a:spcBef>
                <a:spcPts val="0"/>
              </a:spcBef>
              <a:spcAft>
                <a:spcPts val="0"/>
              </a:spcAft>
              <a:buSzPts val="2400"/>
              <a:buNone/>
              <a:defRPr/>
            </a:lvl9pPr>
          </a:lstStyle>
          <a:p>
            <a:endParaRPr/>
          </a:p>
        </p:txBody>
      </p:sp>
      <p:sp>
        <p:nvSpPr>
          <p:cNvPr id="155" name="Google Shape;155;g1c8c88ddb2c_0_1239"/>
          <p:cNvSpPr txBox="1">
            <a:spLocks noGrp="1"/>
          </p:cNvSpPr>
          <p:nvPr>
            <p:ph type="body" idx="1"/>
          </p:nvPr>
        </p:nvSpPr>
        <p:spPr>
          <a:xfrm>
            <a:off x="3333665" y="2383950"/>
            <a:ext cx="3888675" cy="360000"/>
          </a:xfrm>
          <a:prstGeom prst="rect">
            <a:avLst/>
          </a:prstGeom>
          <a:noFill/>
          <a:ln>
            <a:noFill/>
          </a:ln>
        </p:spPr>
        <p:txBody>
          <a:bodyPr spcFirstLastPara="1" wrap="square" lIns="91425" tIns="91425" rIns="91425" bIns="91425" anchor="t" anchorCtr="0">
            <a:normAutofit/>
          </a:bodyPr>
          <a:lstStyle>
            <a:lvl1pPr marL="457200" lvl="0" indent="-228600" algn="r" rtl="0">
              <a:lnSpc>
                <a:spcPct val="100000"/>
              </a:lnSpc>
              <a:spcBef>
                <a:spcPts val="800"/>
              </a:spcBef>
              <a:spcAft>
                <a:spcPts val="0"/>
              </a:spcAft>
              <a:buSzPts val="2400"/>
              <a:buNone/>
              <a:defRPr i="1">
                <a:latin typeface="Arial"/>
                <a:ea typeface="Arial"/>
                <a:cs typeface="Arial"/>
                <a:sym typeface="Arial"/>
              </a:defRPr>
            </a:lvl1pPr>
            <a:lvl2pPr marL="914400" lvl="1" indent="-228600" algn="l" rtl="0">
              <a:lnSpc>
                <a:spcPct val="100000"/>
              </a:lnSpc>
              <a:spcBef>
                <a:spcPts val="0"/>
              </a:spcBef>
              <a:spcAft>
                <a:spcPts val="0"/>
              </a:spcAft>
              <a:buSzPts val="2000"/>
              <a:buNone/>
              <a:defRPr/>
            </a:lvl2pPr>
            <a:lvl3pPr marL="1371600" lvl="2" indent="-228600" algn="l" rtl="0">
              <a:lnSpc>
                <a:spcPct val="100000"/>
              </a:lnSpc>
              <a:spcBef>
                <a:spcPts val="0"/>
              </a:spcBef>
              <a:spcAft>
                <a:spcPts val="0"/>
              </a:spcAft>
              <a:buSzPts val="2000"/>
              <a:buNone/>
              <a:defRPr/>
            </a:lvl3pPr>
            <a:lvl4pPr marL="1828800" lvl="3" indent="-228600" algn="l" rtl="0">
              <a:lnSpc>
                <a:spcPct val="100000"/>
              </a:lnSpc>
              <a:spcBef>
                <a:spcPts val="0"/>
              </a:spcBef>
              <a:spcAft>
                <a:spcPts val="0"/>
              </a:spcAft>
              <a:buSzPts val="1600"/>
              <a:buNone/>
              <a:defRPr/>
            </a:lvl4pPr>
            <a:lvl5pPr marL="2286000" lvl="4" indent="-228600" algn="l" rtl="0">
              <a:lnSpc>
                <a:spcPct val="100000"/>
              </a:lnSpc>
              <a:spcBef>
                <a:spcPts val="0"/>
              </a:spcBef>
              <a:spcAft>
                <a:spcPts val="0"/>
              </a:spcAft>
              <a:buSzPts val="1600"/>
              <a:buNone/>
              <a:defRPr/>
            </a:lvl5pPr>
            <a:lvl6pPr marL="2743200" lvl="5" indent="-330200" algn="l" rtl="0">
              <a:lnSpc>
                <a:spcPct val="100000"/>
              </a:lnSpc>
              <a:spcBef>
                <a:spcPts val="0"/>
              </a:spcBef>
              <a:spcAft>
                <a:spcPts val="0"/>
              </a:spcAft>
              <a:buSzPts val="1600"/>
              <a:buChar char="■"/>
              <a:defRPr/>
            </a:lvl6pPr>
            <a:lvl7pPr marL="3200400" lvl="6" indent="-330200" algn="l" rtl="0">
              <a:lnSpc>
                <a:spcPct val="100000"/>
              </a:lnSpc>
              <a:spcBef>
                <a:spcPts val="0"/>
              </a:spcBef>
              <a:spcAft>
                <a:spcPts val="0"/>
              </a:spcAft>
              <a:buSzPts val="1600"/>
              <a:buChar char="●"/>
              <a:defRPr/>
            </a:lvl7pPr>
            <a:lvl8pPr marL="3657600" lvl="7" indent="-330200" algn="l" rtl="0">
              <a:lnSpc>
                <a:spcPct val="100000"/>
              </a:lnSpc>
              <a:spcBef>
                <a:spcPts val="0"/>
              </a:spcBef>
              <a:spcAft>
                <a:spcPts val="0"/>
              </a:spcAft>
              <a:buSzPts val="1600"/>
              <a:buChar char="○"/>
              <a:defRPr/>
            </a:lvl8pPr>
            <a:lvl9pPr marL="4114800" lvl="8" indent="-330200" algn="l" rtl="0">
              <a:lnSpc>
                <a:spcPct val="100000"/>
              </a:lnSpc>
              <a:spcBef>
                <a:spcPts val="0"/>
              </a:spcBef>
              <a:spcAft>
                <a:spcPts val="0"/>
              </a:spcAft>
              <a:buSzPts val="1600"/>
              <a:buChar char="■"/>
              <a:defRPr/>
            </a:lvl9pPr>
          </a:lstStyle>
          <a:p>
            <a:endParaRPr/>
          </a:p>
        </p:txBody>
      </p:sp>
      <p:sp>
        <p:nvSpPr>
          <p:cNvPr id="156" name="Google Shape;156;g1c8c88ddb2c_0_1239"/>
          <p:cNvSpPr txBox="1">
            <a:spLocks noGrp="1"/>
          </p:cNvSpPr>
          <p:nvPr>
            <p:ph type="body" idx="3"/>
          </p:nvPr>
        </p:nvSpPr>
        <p:spPr>
          <a:xfrm>
            <a:off x="3333750" y="2908300"/>
            <a:ext cx="3888675" cy="3283800"/>
          </a:xfrm>
          <a:prstGeom prst="rect">
            <a:avLst/>
          </a:prstGeom>
          <a:solidFill>
            <a:schemeClr val="lt1"/>
          </a:solidFill>
          <a:ln>
            <a:noFill/>
          </a:ln>
        </p:spPr>
        <p:txBody>
          <a:bodyPr spcFirstLastPara="1" wrap="square" lIns="180000" tIns="252000" rIns="252000" bIns="91425" anchor="t" anchorCtr="0">
            <a:normAutofit/>
          </a:bodyPr>
          <a:lstStyle>
            <a:lvl1pPr marL="457200" lvl="0" indent="-381000" algn="l" rtl="0">
              <a:lnSpc>
                <a:spcPct val="100000"/>
              </a:lnSpc>
              <a:spcBef>
                <a:spcPts val="800"/>
              </a:spcBef>
              <a:spcAft>
                <a:spcPts val="0"/>
              </a:spcAft>
              <a:buSzPts val="2400"/>
              <a:buChar char="●"/>
              <a:defRPr>
                <a:solidFill>
                  <a:srgbClr val="3F3F3F"/>
                </a:solidFill>
              </a:defRPr>
            </a:lvl1pPr>
            <a:lvl2pPr marL="914400" lvl="1" indent="-355600" algn="l" rtl="0">
              <a:lnSpc>
                <a:spcPct val="100000"/>
              </a:lnSpc>
              <a:spcBef>
                <a:spcPts val="0"/>
              </a:spcBef>
              <a:spcAft>
                <a:spcPts val="0"/>
              </a:spcAft>
              <a:buSzPts val="2000"/>
              <a:buChar char="○"/>
              <a:defRPr>
                <a:solidFill>
                  <a:srgbClr val="3F3F3F"/>
                </a:solidFill>
              </a:defRPr>
            </a:lvl2pPr>
            <a:lvl3pPr marL="1371600" lvl="2" indent="-355600" algn="l" rtl="0">
              <a:lnSpc>
                <a:spcPct val="100000"/>
              </a:lnSpc>
              <a:spcBef>
                <a:spcPts val="0"/>
              </a:spcBef>
              <a:spcAft>
                <a:spcPts val="0"/>
              </a:spcAft>
              <a:buSzPts val="2000"/>
              <a:buChar char="■"/>
              <a:defRPr>
                <a:solidFill>
                  <a:srgbClr val="3F3F3F"/>
                </a:solidFill>
              </a:defRPr>
            </a:lvl3pPr>
            <a:lvl4pPr marL="1828800" lvl="3" indent="-330200" algn="l" rtl="0">
              <a:lnSpc>
                <a:spcPct val="100000"/>
              </a:lnSpc>
              <a:spcBef>
                <a:spcPts val="0"/>
              </a:spcBef>
              <a:spcAft>
                <a:spcPts val="0"/>
              </a:spcAft>
              <a:buSzPts val="1600"/>
              <a:buChar char="●"/>
              <a:defRPr>
                <a:solidFill>
                  <a:srgbClr val="3F3F3F"/>
                </a:solidFill>
              </a:defRPr>
            </a:lvl4pPr>
            <a:lvl5pPr marL="2286000" lvl="4" indent="-330200" algn="l" rtl="0">
              <a:lnSpc>
                <a:spcPct val="100000"/>
              </a:lnSpc>
              <a:spcBef>
                <a:spcPts val="0"/>
              </a:spcBef>
              <a:spcAft>
                <a:spcPts val="0"/>
              </a:spcAft>
              <a:buSzPts val="1600"/>
              <a:buChar char="○"/>
              <a:defRPr>
                <a:solidFill>
                  <a:srgbClr val="3F3F3F"/>
                </a:solidFill>
              </a:defRPr>
            </a:lvl5pPr>
            <a:lvl6pPr marL="2743200" lvl="5" indent="-330200" algn="l" rtl="0">
              <a:lnSpc>
                <a:spcPct val="100000"/>
              </a:lnSpc>
              <a:spcBef>
                <a:spcPts val="0"/>
              </a:spcBef>
              <a:spcAft>
                <a:spcPts val="0"/>
              </a:spcAft>
              <a:buSzPts val="1600"/>
              <a:buChar char="■"/>
              <a:defRPr/>
            </a:lvl6pPr>
            <a:lvl7pPr marL="3200400" lvl="6" indent="-330200" algn="l" rtl="0">
              <a:lnSpc>
                <a:spcPct val="100000"/>
              </a:lnSpc>
              <a:spcBef>
                <a:spcPts val="0"/>
              </a:spcBef>
              <a:spcAft>
                <a:spcPts val="0"/>
              </a:spcAft>
              <a:buSzPts val="1600"/>
              <a:buChar char="●"/>
              <a:defRPr/>
            </a:lvl7pPr>
            <a:lvl8pPr marL="3657600" lvl="7" indent="-330200" algn="l" rtl="0">
              <a:lnSpc>
                <a:spcPct val="100000"/>
              </a:lnSpc>
              <a:spcBef>
                <a:spcPts val="0"/>
              </a:spcBef>
              <a:spcAft>
                <a:spcPts val="0"/>
              </a:spcAft>
              <a:buSzPts val="1600"/>
              <a:buChar char="○"/>
              <a:defRPr/>
            </a:lvl8pPr>
            <a:lvl9pPr marL="4114800" lvl="8" indent="-330200" algn="l" rtl="0">
              <a:lnSpc>
                <a:spcPct val="100000"/>
              </a:lnSpc>
              <a:spcBef>
                <a:spcPts val="0"/>
              </a:spcBef>
              <a:spcAft>
                <a:spcPts val="0"/>
              </a:spcAft>
              <a:buSzPts val="1600"/>
              <a:buChar char="■"/>
              <a:defRPr/>
            </a:lvl9pPr>
          </a:lstStyle>
          <a:p>
            <a:endParaRPr/>
          </a:p>
        </p:txBody>
      </p:sp>
      <p:sp>
        <p:nvSpPr>
          <p:cNvPr id="157" name="Google Shape;157;g1c8c88ddb2c_0_1239"/>
          <p:cNvSpPr txBox="1">
            <a:spLocks noGrp="1"/>
          </p:cNvSpPr>
          <p:nvPr>
            <p:ph type="ftr" idx="11"/>
          </p:nvPr>
        </p:nvSpPr>
        <p:spPr>
          <a:xfrm>
            <a:off x="0" y="0"/>
            <a:ext cx="225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58" name="Google Shape;158;g1c8c88ddb2c_0_1239"/>
          <p:cNvSpPr txBox="1">
            <a:spLocks noGrp="1"/>
          </p:cNvSpPr>
          <p:nvPr>
            <p:ph type="sldNum" idx="12"/>
          </p:nvPr>
        </p:nvSpPr>
        <p:spPr>
          <a:xfrm>
            <a:off x="4297650" y="6333201"/>
            <a:ext cx="548775" cy="524700"/>
          </a:xfrm>
          <a:prstGeom prst="rect">
            <a:avLst/>
          </a:prstGeom>
          <a:noFill/>
          <a:ln>
            <a:noFill/>
          </a:ln>
        </p:spPr>
        <p:txBody>
          <a:bodyPr spcFirstLastPara="1" wrap="square" lIns="91425" tIns="91425" rIns="91425" bIns="91425" anchor="t" anchorCtr="0">
            <a:noAutofit/>
          </a:bodyPr>
          <a:lstStyle>
            <a:lvl1pPr marL="0" lvl="0" indent="0" algn="ctr" rtl="0">
              <a:buClr>
                <a:srgbClr val="926940"/>
              </a:buClr>
              <a:buSzPts val="1600"/>
              <a:buFont typeface="Cinzel"/>
              <a:buNone/>
              <a:defRPr/>
            </a:lvl1pPr>
            <a:lvl2pPr marL="0" lvl="1" indent="0" algn="ctr" rtl="0">
              <a:buClr>
                <a:srgbClr val="926940"/>
              </a:buClr>
              <a:buSzPts val="1600"/>
              <a:buFont typeface="Cinzel"/>
              <a:buNone/>
              <a:defRPr/>
            </a:lvl2pPr>
            <a:lvl3pPr marL="0" lvl="2" indent="0" algn="ctr" rtl="0">
              <a:buClr>
                <a:srgbClr val="926940"/>
              </a:buClr>
              <a:buSzPts val="1600"/>
              <a:buFont typeface="Cinzel"/>
              <a:buNone/>
              <a:defRPr/>
            </a:lvl3pPr>
            <a:lvl4pPr marL="0" lvl="3" indent="0" algn="ctr" rtl="0">
              <a:buClr>
                <a:srgbClr val="926940"/>
              </a:buClr>
              <a:buSzPts val="1600"/>
              <a:buFont typeface="Cinzel"/>
              <a:buNone/>
              <a:defRPr/>
            </a:lvl4pPr>
            <a:lvl5pPr marL="0" lvl="4" indent="0" algn="ctr" rtl="0">
              <a:buClr>
                <a:srgbClr val="926940"/>
              </a:buClr>
              <a:buSzPts val="1600"/>
              <a:buFont typeface="Cinzel"/>
              <a:buNone/>
              <a:defRPr/>
            </a:lvl5pPr>
            <a:lvl6pPr marL="0" lvl="5" indent="0" algn="ctr" rtl="0">
              <a:buClr>
                <a:srgbClr val="926940"/>
              </a:buClr>
              <a:buSzPts val="1600"/>
              <a:buFont typeface="Cinzel"/>
              <a:buNone/>
              <a:defRPr/>
            </a:lvl6pPr>
            <a:lvl7pPr marL="0" lvl="6" indent="0" algn="ctr" rtl="0">
              <a:buClr>
                <a:srgbClr val="926940"/>
              </a:buClr>
              <a:buSzPts val="1600"/>
              <a:buFont typeface="Cinzel"/>
              <a:buNone/>
              <a:defRPr/>
            </a:lvl7pPr>
            <a:lvl8pPr marL="0" lvl="7" indent="0" algn="ctr" rtl="0">
              <a:buClr>
                <a:srgbClr val="926940"/>
              </a:buClr>
              <a:buSzPts val="1600"/>
              <a:buFont typeface="Cinzel"/>
              <a:buNone/>
              <a:defRPr/>
            </a:lvl8pPr>
            <a:lvl9pPr marL="0" lvl="8" indent="0" algn="ctr" rtl="0">
              <a:buClr>
                <a:srgbClr val="926940"/>
              </a:buClr>
              <a:buSzPts val="1600"/>
              <a:buFont typeface="Cinzel"/>
              <a:buNone/>
              <a:defRPr/>
            </a:lvl9pPr>
          </a:lstStyle>
          <a:p>
            <a:pPr marL="0" lvl="0" indent="0" algn="ctr" rtl="0">
              <a:spcBef>
                <a:spcPts val="0"/>
              </a:spcBef>
              <a:spcAft>
                <a:spcPts val="0"/>
              </a:spcAft>
              <a:buNone/>
            </a:pPr>
            <a:fld id="{00000000-1234-1234-1234-123412341234}" type="slidenum">
              <a:rPr lang="pl-PL"/>
              <a:t>‹#›</a:t>
            </a:fld>
            <a:endParaRPr/>
          </a:p>
        </p:txBody>
      </p:sp>
    </p:spTree>
    <p:extLst>
      <p:ext uri="{BB962C8B-B14F-4D97-AF65-F5344CB8AC3E}">
        <p14:creationId xmlns:p14="http://schemas.microsoft.com/office/powerpoint/2010/main" val="10780173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Nagłówek sekcji">
    <p:bg>
      <p:bgRef idx="1002">
        <a:schemeClr val="bg1"/>
      </p:bgRef>
    </p:bg>
    <p:spTree>
      <p:nvGrpSpPr>
        <p:cNvPr id="1" name=""/>
        <p:cNvGrpSpPr/>
        <p:nvPr/>
      </p:nvGrpSpPr>
      <p:grpSpPr>
        <a:xfrm>
          <a:off x="0" y="0"/>
          <a:ext cx="0" cy="0"/>
          <a:chOff x="0" y="0"/>
          <a:chExt cx="0" cy="0"/>
        </a:xfrm>
      </p:grpSpPr>
      <p:sp>
        <p:nvSpPr>
          <p:cNvPr id="8" name="Rectangle 7"/>
          <p:cNvSpPr/>
          <p:nvPr/>
        </p:nvSpPr>
        <p:spPr>
          <a:xfrm>
            <a:off x="0" y="3922776"/>
            <a:ext cx="9144000" cy="29352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p:nvPr/>
        </p:nvCxnSpPr>
        <p:spPr>
          <a:xfrm>
            <a:off x="0" y="3921760"/>
            <a:ext cx="9144000" cy="1588"/>
          </a:xfrm>
          <a:prstGeom prst="line">
            <a:avLst/>
          </a:prstGeom>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2514600" y="3368040"/>
            <a:ext cx="4114800" cy="1127760"/>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pPr algn="ctr" defTabSz="914400" rtl="0" eaLnBrk="1" latinLnBrk="0" hangingPunct="1">
              <a:spcBef>
                <a:spcPts val="400"/>
              </a:spcBef>
              <a:buNone/>
            </a:pPr>
            <a:endParaRPr lang="en-US" sz="1800" b="1" kern="1200" cap="all" spc="0" baseline="0">
              <a:solidFill>
                <a:schemeClr val="bg1"/>
              </a:solidFill>
              <a:latin typeface="+mj-lt"/>
              <a:ea typeface="+mj-ea"/>
              <a:cs typeface="Tunga" pitchFamily="2"/>
            </a:endParaRPr>
          </a:p>
        </p:txBody>
      </p:sp>
      <p:sp>
        <p:nvSpPr>
          <p:cNvPr id="9" name="Title Placeholder 1"/>
          <p:cNvSpPr>
            <a:spLocks noGrp="1"/>
          </p:cNvSpPr>
          <p:nvPr>
            <p:ph type="title"/>
          </p:nvPr>
        </p:nvSpPr>
        <p:spPr bwMode="black">
          <a:xfrm>
            <a:off x="2529052" y="3367246"/>
            <a:ext cx="4085897" cy="706821"/>
          </a:xfrm>
          <a:prstGeom prst="rect">
            <a:avLst/>
          </a:prstGeom>
          <a:noFill/>
          <a:ln w="98425" cmpd="thinThick">
            <a:noFill/>
            <a:miter lim="800000"/>
          </a:ln>
        </p:spPr>
        <p:txBody>
          <a:bodyPr vert="horz" lIns="91440" tIns="45720" rIns="91440" bIns="0" rtlCol="0" anchor="b" anchorCtr="0">
            <a:normAutofit/>
          </a:bodyPr>
          <a:lstStyle>
            <a:lvl1pPr>
              <a:defRPr kumimoji="0" lang="en-US" sz="1800" b="1" i="0" u="none" strike="noStrike" kern="1200" cap="all" spc="0" normalizeH="0" baseline="0" noProof="0" dirty="0" smtClean="0">
                <a:ln>
                  <a:noFill/>
                </a:ln>
                <a:solidFill>
                  <a:schemeClr val="bg1"/>
                </a:solidFill>
                <a:effectLst/>
                <a:uLnTx/>
                <a:uFillTx/>
                <a:latin typeface="+mj-lt"/>
                <a:ea typeface="+mj-ea"/>
                <a:cs typeface="Tunga" pitchFamily="2"/>
              </a:defRPr>
            </a:lvl1pPr>
          </a:lstStyle>
          <a:p>
            <a:r>
              <a:rPr lang="pl-PL"/>
              <a:t>Kliknij, aby edytować styl</a:t>
            </a:r>
            <a:endParaRPr lang="en-US" dirty="0"/>
          </a:p>
        </p:txBody>
      </p:sp>
      <p:sp>
        <p:nvSpPr>
          <p:cNvPr id="10" name="Subtitle 2"/>
          <p:cNvSpPr>
            <a:spLocks noGrp="1"/>
          </p:cNvSpPr>
          <p:nvPr>
            <p:ph type="subTitle" idx="1"/>
          </p:nvPr>
        </p:nvSpPr>
        <p:spPr bwMode="black">
          <a:xfrm>
            <a:off x="2518542" y="4084577"/>
            <a:ext cx="4106917" cy="397094"/>
          </a:xfrm>
        </p:spPr>
        <p:txBody>
          <a:bodyPr tIns="0" anchor="t" anchorCtr="0">
            <a:normAutofit/>
          </a:bodyPr>
          <a:lstStyle>
            <a:lvl1pPr marL="0" indent="0" algn="ctr">
              <a:buNone/>
              <a:defRPr kumimoji="0" lang="en-US" sz="1600" b="0" i="0" u="none" strike="noStrike" kern="1200" cap="none" spc="0" normalizeH="0" baseline="0" noProof="0" dirty="0">
                <a:ln>
                  <a:noFill/>
                </a:ln>
                <a:solidFill>
                  <a:schemeClr val="bg1"/>
                </a:solidFill>
                <a:effectLst/>
                <a:uLnTx/>
                <a:uFillTx/>
                <a:latin typeface="+mn-lt"/>
                <a:ea typeface="+mn-ea"/>
                <a:cs typeface="Tahom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a:t>Kliknij, aby edytować styl wzorca podtytułu</a:t>
            </a:r>
            <a:endParaRPr lang="en-US" dirty="0"/>
          </a:p>
        </p:txBody>
      </p:sp>
      <p:sp>
        <p:nvSpPr>
          <p:cNvPr id="13" name="Date Placeholder 12"/>
          <p:cNvSpPr>
            <a:spLocks noGrp="1"/>
          </p:cNvSpPr>
          <p:nvPr>
            <p:ph type="dt" sz="half" idx="10"/>
          </p:nvPr>
        </p:nvSpPr>
        <p:spPr/>
        <p:txBody>
          <a:bodyPr/>
          <a:lstStyle/>
          <a:p>
            <a:fld id="{B7AD5A90-BCAD-4C2B-B516-E8BDC4538AE4}" type="datetimeFigureOut">
              <a:rPr lang="pl-PL" smtClean="0"/>
              <a:t>2023-10-10</a:t>
            </a:fld>
            <a:endParaRPr lang="pl-PL"/>
          </a:p>
        </p:txBody>
      </p:sp>
      <p:sp>
        <p:nvSpPr>
          <p:cNvPr id="14" name="Slide Number Placeholder 13"/>
          <p:cNvSpPr>
            <a:spLocks noGrp="1"/>
          </p:cNvSpPr>
          <p:nvPr>
            <p:ph type="sldNum" sz="quarter" idx="11"/>
          </p:nvPr>
        </p:nvSpPr>
        <p:spPr/>
        <p:txBody>
          <a:bodyPr/>
          <a:lstStyle/>
          <a:p>
            <a:fld id="{9FB5EC53-CC65-4D78-B83F-805254D94DDB}" type="slidenum">
              <a:rPr lang="pl-PL" smtClean="0"/>
              <a:t>‹#›</a:t>
            </a:fld>
            <a:endParaRPr lang="pl-PL"/>
          </a:p>
        </p:txBody>
      </p:sp>
      <p:sp>
        <p:nvSpPr>
          <p:cNvPr id="15" name="Footer Placeholder 14"/>
          <p:cNvSpPr>
            <a:spLocks noGrp="1"/>
          </p:cNvSpPr>
          <p:nvPr>
            <p:ph type="ftr" sz="quarter" idx="12"/>
          </p:nvPr>
        </p:nvSpPr>
        <p:spPr/>
        <p:txBody>
          <a:bodyPr/>
          <a:lstStyle/>
          <a:p>
            <a:endParaRPr lang="pl-PL"/>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14" name="Content Placeholder 30"/>
          <p:cNvSpPr>
            <a:spLocks noGrp="1"/>
          </p:cNvSpPr>
          <p:nvPr>
            <p:ph sz="quarter" idx="13"/>
          </p:nvPr>
        </p:nvSpPr>
        <p:spPr>
          <a:xfrm>
            <a:off x="457201" y="2020824"/>
            <a:ext cx="4023360" cy="4005072"/>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15" name="Content Placeholder 30"/>
          <p:cNvSpPr>
            <a:spLocks noGrp="1"/>
          </p:cNvSpPr>
          <p:nvPr>
            <p:ph sz="quarter" idx="14"/>
          </p:nvPr>
        </p:nvSpPr>
        <p:spPr>
          <a:xfrm>
            <a:off x="4663440" y="2020824"/>
            <a:ext cx="4023360" cy="4005072"/>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9" name="Date Placeholder 8"/>
          <p:cNvSpPr>
            <a:spLocks noGrp="1"/>
          </p:cNvSpPr>
          <p:nvPr>
            <p:ph type="dt" sz="half" idx="15"/>
          </p:nvPr>
        </p:nvSpPr>
        <p:spPr/>
        <p:txBody>
          <a:bodyPr/>
          <a:lstStyle/>
          <a:p>
            <a:fld id="{B7AD5A90-BCAD-4C2B-B516-E8BDC4538AE4}" type="datetimeFigureOut">
              <a:rPr lang="pl-PL" smtClean="0"/>
              <a:t>2023-10-10</a:t>
            </a:fld>
            <a:endParaRPr lang="pl-PL"/>
          </a:p>
        </p:txBody>
      </p:sp>
      <p:sp>
        <p:nvSpPr>
          <p:cNvPr id="12" name="Slide Number Placeholder 11"/>
          <p:cNvSpPr>
            <a:spLocks noGrp="1"/>
          </p:cNvSpPr>
          <p:nvPr>
            <p:ph type="sldNum" sz="quarter" idx="16"/>
          </p:nvPr>
        </p:nvSpPr>
        <p:spPr/>
        <p:txBody>
          <a:bodyPr/>
          <a:lstStyle/>
          <a:p>
            <a:fld id="{9FB5EC53-CC65-4D78-B83F-805254D94DDB}" type="slidenum">
              <a:rPr lang="pl-PL" smtClean="0"/>
              <a:t>‹#›</a:t>
            </a:fld>
            <a:endParaRPr lang="pl-PL"/>
          </a:p>
        </p:txBody>
      </p:sp>
      <p:sp>
        <p:nvSpPr>
          <p:cNvPr id="13" name="Footer Placeholder 12"/>
          <p:cNvSpPr>
            <a:spLocks noGrp="1"/>
          </p:cNvSpPr>
          <p:nvPr>
            <p:ph type="ftr" sz="quarter" idx="17"/>
          </p:nvPr>
        </p:nvSpPr>
        <p:spPr/>
        <p:txBody>
          <a:bodyPr/>
          <a:lstStyle/>
          <a:p>
            <a:endParaRPr lang="pl-PL"/>
          </a:p>
        </p:txBody>
      </p:sp>
      <p:sp>
        <p:nvSpPr>
          <p:cNvPr id="16" name="Title 15"/>
          <p:cNvSpPr>
            <a:spLocks noGrp="1"/>
          </p:cNvSpPr>
          <p:nvPr>
            <p:ph type="title"/>
          </p:nvPr>
        </p:nvSpPr>
        <p:spPr/>
        <p:txBody>
          <a:bodyPr/>
          <a:lstStyle/>
          <a:p>
            <a:r>
              <a:rPr lang="pl-PL"/>
              <a:t>Kliknij, aby edytować styl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3" name="Content Placeholder 30"/>
          <p:cNvSpPr>
            <a:spLocks noGrp="1"/>
          </p:cNvSpPr>
          <p:nvPr>
            <p:ph sz="quarter" idx="13"/>
          </p:nvPr>
        </p:nvSpPr>
        <p:spPr>
          <a:xfrm>
            <a:off x="457201" y="2819400"/>
            <a:ext cx="4023360" cy="3209544"/>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24" name="Content Placeholder 30"/>
          <p:cNvSpPr>
            <a:spLocks noGrp="1"/>
          </p:cNvSpPr>
          <p:nvPr>
            <p:ph sz="quarter" idx="14"/>
          </p:nvPr>
        </p:nvSpPr>
        <p:spPr>
          <a:xfrm>
            <a:off x="4663440" y="2816352"/>
            <a:ext cx="4023360" cy="3209544"/>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20" name="Text Placeholder 3"/>
          <p:cNvSpPr>
            <a:spLocks noGrp="1"/>
          </p:cNvSpPr>
          <p:nvPr>
            <p:ph type="body" sz="half" idx="2"/>
          </p:nvPr>
        </p:nvSpPr>
        <p:spPr>
          <a:xfrm>
            <a:off x="457200" y="2020824"/>
            <a:ext cx="4023360" cy="704088"/>
          </a:xfrm>
          <a:noFill/>
          <a:ln w="98425" cmpd="thinThick">
            <a:noFill/>
            <a:miter lim="800000"/>
          </a:ln>
        </p:spPr>
        <p:txBody>
          <a:bodyPr vert="horz" lIns="91440" tIns="45720" rIns="91440" bIns="45720" rtlCol="0" anchor="ctr" anchorCtr="0">
            <a:normAutofit/>
          </a:bodyPr>
          <a:lstStyle>
            <a:lvl1pPr marL="0" indent="0" algn="ctr" defTabSz="914400" rtl="0" eaLnBrk="1" latinLnBrk="0" hangingPunct="1">
              <a:spcBef>
                <a:spcPts val="400"/>
              </a:spcBef>
              <a:buNone/>
              <a:defRPr lang="en-US" sz="1800" b="1" kern="1200" cap="none" spc="200" baseline="0" smtClean="0">
                <a:solidFill>
                  <a:schemeClr val="tx1"/>
                </a:solidFill>
                <a:latin typeface="+mj-lt"/>
                <a:ea typeface="+mj-ea"/>
                <a:cs typeface="Tunga" pitchFamily="2"/>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21" name="Text Placeholder 3"/>
          <p:cNvSpPr>
            <a:spLocks noGrp="1"/>
          </p:cNvSpPr>
          <p:nvPr>
            <p:ph type="body" sz="half" idx="15"/>
          </p:nvPr>
        </p:nvSpPr>
        <p:spPr>
          <a:xfrm>
            <a:off x="4663440" y="2020824"/>
            <a:ext cx="4023360" cy="704088"/>
          </a:xfrm>
          <a:noFill/>
          <a:ln w="98425" cmpd="thinThick">
            <a:noFill/>
            <a:miter lim="800000"/>
          </a:ln>
        </p:spPr>
        <p:txBody>
          <a:bodyPr vert="horz" lIns="91440" tIns="45720" rIns="91440" bIns="45720" rtlCol="0" anchor="ctr" anchorCtr="0">
            <a:normAutofit/>
          </a:bodyPr>
          <a:lstStyle>
            <a:lvl1pPr marL="0" indent="0" algn="ctr" defTabSz="914400" rtl="0" eaLnBrk="1" latinLnBrk="0" hangingPunct="1">
              <a:spcBef>
                <a:spcPts val="400"/>
              </a:spcBef>
              <a:buNone/>
              <a:defRPr lang="en-US" sz="1800" b="1" i="0" kern="1200" cap="none" spc="200" baseline="0" dirty="0" smtClean="0">
                <a:solidFill>
                  <a:schemeClr val="tx1"/>
                </a:solidFill>
                <a:latin typeface="+mj-lt"/>
                <a:ea typeface="+mj-ea"/>
                <a:cs typeface="Tunga" pitchFamily="2"/>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lnSpc>
                <a:spcPct val="110000"/>
              </a:lnSpc>
              <a:spcBef>
                <a:spcPts val="400"/>
              </a:spcBef>
              <a:spcAft>
                <a:spcPts val="0"/>
              </a:spcAft>
              <a:buClr>
                <a:schemeClr val="accent1"/>
              </a:buClr>
              <a:buFontTx/>
              <a:buNone/>
            </a:pPr>
            <a:r>
              <a:rPr lang="pl-PL"/>
              <a:t>Kliknij, aby edytować style wzorca tekstu</a:t>
            </a:r>
          </a:p>
        </p:txBody>
      </p:sp>
      <p:sp>
        <p:nvSpPr>
          <p:cNvPr id="11" name="Date Placeholder 10"/>
          <p:cNvSpPr>
            <a:spLocks noGrp="1"/>
          </p:cNvSpPr>
          <p:nvPr>
            <p:ph type="dt" sz="half" idx="16"/>
          </p:nvPr>
        </p:nvSpPr>
        <p:spPr/>
        <p:txBody>
          <a:bodyPr/>
          <a:lstStyle/>
          <a:p>
            <a:fld id="{B7AD5A90-BCAD-4C2B-B516-E8BDC4538AE4}" type="datetimeFigureOut">
              <a:rPr lang="pl-PL" smtClean="0"/>
              <a:t>2023-10-10</a:t>
            </a:fld>
            <a:endParaRPr lang="pl-PL"/>
          </a:p>
        </p:txBody>
      </p:sp>
      <p:sp>
        <p:nvSpPr>
          <p:cNvPr id="12" name="Slide Number Placeholder 11"/>
          <p:cNvSpPr>
            <a:spLocks noGrp="1"/>
          </p:cNvSpPr>
          <p:nvPr>
            <p:ph type="sldNum" sz="quarter" idx="17"/>
          </p:nvPr>
        </p:nvSpPr>
        <p:spPr/>
        <p:txBody>
          <a:bodyPr/>
          <a:lstStyle/>
          <a:p>
            <a:fld id="{9FB5EC53-CC65-4D78-B83F-805254D94DDB}" type="slidenum">
              <a:rPr lang="pl-PL" smtClean="0"/>
              <a:t>‹#›</a:t>
            </a:fld>
            <a:endParaRPr lang="pl-PL"/>
          </a:p>
        </p:txBody>
      </p:sp>
      <p:sp>
        <p:nvSpPr>
          <p:cNvPr id="13" name="Footer Placeholder 12"/>
          <p:cNvSpPr>
            <a:spLocks noGrp="1"/>
          </p:cNvSpPr>
          <p:nvPr>
            <p:ph type="ftr" sz="quarter" idx="18"/>
          </p:nvPr>
        </p:nvSpPr>
        <p:spPr/>
        <p:txBody>
          <a:bodyPr/>
          <a:lstStyle/>
          <a:p>
            <a:endParaRPr lang="pl-PL"/>
          </a:p>
        </p:txBody>
      </p:sp>
      <p:sp>
        <p:nvSpPr>
          <p:cNvPr id="18" name="Title 17"/>
          <p:cNvSpPr>
            <a:spLocks noGrp="1"/>
          </p:cNvSpPr>
          <p:nvPr>
            <p:ph type="title"/>
          </p:nvPr>
        </p:nvSpPr>
        <p:spPr/>
        <p:txBody>
          <a:bodyPr/>
          <a:lstStyle/>
          <a:p>
            <a:r>
              <a:rPr lang="pl-PL"/>
              <a:t>Kliknij, aby edytować styl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pl-PL"/>
              <a:t>Kliknij, aby edytować styl</a:t>
            </a:r>
            <a:endParaRPr lang="en-US"/>
          </a:p>
        </p:txBody>
      </p:sp>
      <p:sp>
        <p:nvSpPr>
          <p:cNvPr id="15" name="Date Placeholder 14"/>
          <p:cNvSpPr>
            <a:spLocks noGrp="1"/>
          </p:cNvSpPr>
          <p:nvPr>
            <p:ph type="dt" sz="half" idx="10"/>
          </p:nvPr>
        </p:nvSpPr>
        <p:spPr/>
        <p:txBody>
          <a:bodyPr/>
          <a:lstStyle/>
          <a:p>
            <a:fld id="{B7AD5A90-BCAD-4C2B-B516-E8BDC4538AE4}" type="datetimeFigureOut">
              <a:rPr lang="pl-PL" smtClean="0"/>
              <a:t>2023-10-10</a:t>
            </a:fld>
            <a:endParaRPr lang="pl-PL"/>
          </a:p>
        </p:txBody>
      </p:sp>
      <p:sp>
        <p:nvSpPr>
          <p:cNvPr id="16" name="Slide Number Placeholder 15"/>
          <p:cNvSpPr>
            <a:spLocks noGrp="1"/>
          </p:cNvSpPr>
          <p:nvPr>
            <p:ph type="sldNum" sz="quarter" idx="11"/>
          </p:nvPr>
        </p:nvSpPr>
        <p:spPr/>
        <p:txBody>
          <a:bodyPr/>
          <a:lstStyle/>
          <a:p>
            <a:fld id="{9FB5EC53-CC65-4D78-B83F-805254D94DDB}" type="slidenum">
              <a:rPr lang="pl-PL" smtClean="0"/>
              <a:t>‹#›</a:t>
            </a:fld>
            <a:endParaRPr lang="pl-PL"/>
          </a:p>
        </p:txBody>
      </p:sp>
      <p:sp>
        <p:nvSpPr>
          <p:cNvPr id="17" name="Footer Placeholder 16"/>
          <p:cNvSpPr>
            <a:spLocks noGrp="1"/>
          </p:cNvSpPr>
          <p:nvPr>
            <p:ph type="ftr" sz="quarter" idx="12"/>
          </p:nvPr>
        </p:nvSpPr>
        <p:spPr/>
        <p:txBody>
          <a:bodyPr/>
          <a:lstStyle/>
          <a:p>
            <a:endParaRPr lang="pl-P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Pusty">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B7AD5A90-BCAD-4C2B-B516-E8BDC4538AE4}" type="datetimeFigureOut">
              <a:rPr lang="pl-PL" smtClean="0"/>
              <a:t>2023-10-10</a:t>
            </a:fld>
            <a:endParaRPr lang="pl-PL"/>
          </a:p>
        </p:txBody>
      </p:sp>
      <p:sp>
        <p:nvSpPr>
          <p:cNvPr id="8" name="Slide Number Placeholder 7"/>
          <p:cNvSpPr>
            <a:spLocks noGrp="1"/>
          </p:cNvSpPr>
          <p:nvPr>
            <p:ph type="sldNum" sz="quarter" idx="11"/>
          </p:nvPr>
        </p:nvSpPr>
        <p:spPr/>
        <p:txBody>
          <a:bodyPr/>
          <a:lstStyle/>
          <a:p>
            <a:fld id="{9FB5EC53-CC65-4D78-B83F-805254D94DDB}" type="slidenum">
              <a:rPr lang="pl-PL" smtClean="0"/>
              <a:t>‹#›</a:t>
            </a:fld>
            <a:endParaRPr lang="pl-PL"/>
          </a:p>
        </p:txBody>
      </p:sp>
      <p:sp>
        <p:nvSpPr>
          <p:cNvPr id="9" name="Footer Placeholder 8"/>
          <p:cNvSpPr>
            <a:spLocks noGrp="1"/>
          </p:cNvSpPr>
          <p:nvPr>
            <p:ph type="ftr" sz="quarter" idx="12"/>
          </p:nvPr>
        </p:nvSpPr>
        <p:spPr/>
        <p:txBody>
          <a:bodyPr/>
          <a:lstStyle/>
          <a:p>
            <a:endParaRPr lang="pl-P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14" name="Content Placeholder 30"/>
          <p:cNvSpPr>
            <a:spLocks noGrp="1"/>
          </p:cNvSpPr>
          <p:nvPr>
            <p:ph sz="quarter" idx="14"/>
          </p:nvPr>
        </p:nvSpPr>
        <p:spPr>
          <a:xfrm>
            <a:off x="1485900" y="1914525"/>
            <a:ext cx="6172200" cy="3510915"/>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11" name="Text Placeholder 3"/>
          <p:cNvSpPr>
            <a:spLocks noGrp="1"/>
          </p:cNvSpPr>
          <p:nvPr>
            <p:ph type="body" sz="half" idx="2"/>
          </p:nvPr>
        </p:nvSpPr>
        <p:spPr>
          <a:xfrm>
            <a:off x="1737360" y="5513832"/>
            <a:ext cx="5669280" cy="548640"/>
          </a:xfrm>
        </p:spPr>
        <p:txBody>
          <a:bodyPr vert="horz" lIns="91440" tIns="0" rIns="91440" bIns="45720" rtlCol="0" anchor="ctr">
            <a:normAutofit/>
          </a:bodyPr>
          <a:lstStyle>
            <a:lvl1pPr marL="0" indent="0" algn="ctr" defTabSz="914400" rtl="0" eaLnBrk="1" latinLnBrk="0" hangingPunct="1">
              <a:lnSpc>
                <a:spcPct val="100000"/>
              </a:lnSpc>
              <a:spcBef>
                <a:spcPts val="0"/>
              </a:spcBef>
              <a:buClr>
                <a:schemeClr val="accent1"/>
              </a:buClr>
              <a:buFont typeface="Arial" pitchFamily="34" charset="0"/>
              <a:buNone/>
              <a:defRPr lang="en-US" sz="1400" b="0" i="0" kern="1200" cap="none" spc="0" baseline="0" smtClean="0">
                <a:solidFill>
                  <a:schemeClr val="tx1"/>
                </a:solidFill>
                <a:latin typeface="+mn-lt"/>
                <a:ea typeface="+mn-ea"/>
                <a:cs typeface="Tahoma"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13" name="Title 12"/>
          <p:cNvSpPr>
            <a:spLocks noGrp="1"/>
          </p:cNvSpPr>
          <p:nvPr>
            <p:ph type="title"/>
          </p:nvPr>
        </p:nvSpPr>
        <p:spPr/>
        <p:txBody>
          <a:bodyPr/>
          <a:lstStyle/>
          <a:p>
            <a:r>
              <a:rPr lang="pl-PL"/>
              <a:t>Kliknij, aby edytować styl</a:t>
            </a:r>
            <a:endParaRPr lang="en-US"/>
          </a:p>
        </p:txBody>
      </p:sp>
      <p:sp>
        <p:nvSpPr>
          <p:cNvPr id="16" name="Date Placeholder 15"/>
          <p:cNvSpPr>
            <a:spLocks noGrp="1"/>
          </p:cNvSpPr>
          <p:nvPr>
            <p:ph type="dt" sz="half" idx="15"/>
          </p:nvPr>
        </p:nvSpPr>
        <p:spPr/>
        <p:txBody>
          <a:bodyPr/>
          <a:lstStyle/>
          <a:p>
            <a:fld id="{B7AD5A90-BCAD-4C2B-B516-E8BDC4538AE4}" type="datetimeFigureOut">
              <a:rPr lang="pl-PL" smtClean="0"/>
              <a:t>2023-10-10</a:t>
            </a:fld>
            <a:endParaRPr lang="pl-PL"/>
          </a:p>
        </p:txBody>
      </p:sp>
      <p:sp>
        <p:nvSpPr>
          <p:cNvPr id="19" name="Slide Number Placeholder 18"/>
          <p:cNvSpPr>
            <a:spLocks noGrp="1"/>
          </p:cNvSpPr>
          <p:nvPr>
            <p:ph type="sldNum" sz="quarter" idx="16"/>
          </p:nvPr>
        </p:nvSpPr>
        <p:spPr/>
        <p:txBody>
          <a:bodyPr/>
          <a:lstStyle/>
          <a:p>
            <a:fld id="{9FB5EC53-CC65-4D78-B83F-805254D94DDB}" type="slidenum">
              <a:rPr lang="pl-PL" smtClean="0"/>
              <a:t>‹#›</a:t>
            </a:fld>
            <a:endParaRPr lang="pl-PL"/>
          </a:p>
        </p:txBody>
      </p:sp>
      <p:sp>
        <p:nvSpPr>
          <p:cNvPr id="23" name="Footer Placeholder 22"/>
          <p:cNvSpPr>
            <a:spLocks noGrp="1"/>
          </p:cNvSpPr>
          <p:nvPr>
            <p:ph type="ftr" sz="quarter" idx="17"/>
          </p:nvPr>
        </p:nvSpPr>
        <p:spPr/>
        <p:txBody>
          <a:bodyPr/>
          <a:lstStyle/>
          <a:p>
            <a:endParaRPr lang="pl-PL"/>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1852209" y="2026918"/>
            <a:ext cx="5439582" cy="3263750"/>
          </a:xfrm>
          <a:solidFill>
            <a:schemeClr val="tx1"/>
          </a:solidFill>
          <a:ln w="69850" cmpd="dbl">
            <a:solidFill>
              <a:schemeClr val="tx1"/>
            </a:solidFill>
            <a:miter lim="800000"/>
          </a:ln>
        </p:spPr>
        <p:txBody>
          <a:bodyPr vert="horz" lIns="91440" tIns="45720" rIns="91440" bIns="45720" rtlCol="0" anchor="ctr" anchorCtr="0">
            <a:normAutofit/>
          </a:bodyPr>
          <a:lstStyle>
            <a:lvl1pPr marL="0" indent="0" algn="ctr" defTabSz="914400" rtl="0" eaLnBrk="1" latinLnBrk="0" hangingPunct="1">
              <a:spcBef>
                <a:spcPts val="400"/>
              </a:spcBef>
              <a:buNone/>
              <a:defRPr lang="en-US" sz="1800" b="0" kern="1200" cap="none" spc="0" baseline="0" dirty="0">
                <a:solidFill>
                  <a:schemeClr val="bg1"/>
                </a:solidFill>
                <a:latin typeface="+mj-lt"/>
                <a:ea typeface="+mj-ea"/>
                <a:cs typeface="Tunga" pitchFamily="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l-PL"/>
              <a:t>Kliknij ikonę, aby dodać obraz</a:t>
            </a:r>
            <a:endParaRPr lang="en-US" dirty="0"/>
          </a:p>
        </p:txBody>
      </p:sp>
      <p:sp>
        <p:nvSpPr>
          <p:cNvPr id="25" name="Text Placeholder 24"/>
          <p:cNvSpPr>
            <a:spLocks noGrp="1"/>
          </p:cNvSpPr>
          <p:nvPr>
            <p:ph type="body" sz="quarter" idx="13"/>
          </p:nvPr>
        </p:nvSpPr>
        <p:spPr>
          <a:xfrm>
            <a:off x="1737360" y="5516880"/>
            <a:ext cx="5669280" cy="548640"/>
          </a:xfrm>
        </p:spPr>
        <p:txBody>
          <a:bodyPr vert="horz" lIns="91440" tIns="0" rIns="91440" bIns="0" rtlCol="0" anchor="ctr" anchorCtr="0">
            <a:normAutofit/>
          </a:bodyPr>
          <a:lstStyle>
            <a:lvl1pPr marL="0" indent="0">
              <a:spcBef>
                <a:spcPts val="0"/>
              </a:spcBef>
              <a:buNone/>
              <a:defRPr lang="en-US" sz="1400" b="0" i="0" kern="1200" cap="none" spc="30" baseline="0" smtClean="0">
                <a:solidFill>
                  <a:schemeClr val="tx2"/>
                </a:solidFill>
                <a:latin typeface="+mn-lt"/>
                <a:ea typeface="+mn-ea"/>
                <a:cs typeface="Tahoma" pitchFamily="34" charset="0"/>
              </a:defRPr>
            </a:lvl1pPr>
            <a:lvl2pPr marL="171450" indent="1588">
              <a:buNone/>
              <a:defRPr>
                <a:solidFill>
                  <a:schemeClr val="bg2"/>
                </a:solidFill>
              </a:defRPr>
            </a:lvl2pPr>
            <a:lvl3pPr marL="344488" indent="6350">
              <a:buNone/>
              <a:defRPr>
                <a:solidFill>
                  <a:schemeClr val="bg2"/>
                </a:solidFill>
              </a:defRPr>
            </a:lvl3pPr>
            <a:lvl4pPr marL="515938" indent="3175">
              <a:buNone/>
              <a:defRPr>
                <a:solidFill>
                  <a:schemeClr val="bg2"/>
                </a:solidFill>
              </a:defRPr>
            </a:lvl4pPr>
            <a:lvl5pPr marL="688975" indent="-1588">
              <a:buNone/>
              <a:defRPr>
                <a:solidFill>
                  <a:schemeClr val="bg2"/>
                </a:solidFill>
              </a:defRPr>
            </a:lvl5pPr>
          </a:lstStyle>
          <a:p>
            <a:pPr marL="0" lvl="0" indent="0" algn="ctr" defTabSz="914400" rtl="0" eaLnBrk="1" latinLnBrk="0" hangingPunct="1">
              <a:spcBef>
                <a:spcPts val="600"/>
              </a:spcBef>
              <a:spcAft>
                <a:spcPts val="0"/>
              </a:spcAft>
              <a:buClr>
                <a:schemeClr val="accent1"/>
              </a:buClr>
              <a:buFont typeface="Arial" pitchFamily="34" charset="0"/>
              <a:buNone/>
            </a:pPr>
            <a:r>
              <a:rPr lang="pl-PL"/>
              <a:t>Kliknij, aby edytować style wzorca tekstu</a:t>
            </a:r>
          </a:p>
        </p:txBody>
      </p:sp>
      <p:sp>
        <p:nvSpPr>
          <p:cNvPr id="12" name="Title 11"/>
          <p:cNvSpPr>
            <a:spLocks noGrp="1"/>
          </p:cNvSpPr>
          <p:nvPr>
            <p:ph type="title"/>
          </p:nvPr>
        </p:nvSpPr>
        <p:spPr>
          <a:xfrm>
            <a:off x="2514600" y="975360"/>
            <a:ext cx="4114800" cy="701040"/>
          </a:xfrm>
        </p:spPr>
        <p:txBody>
          <a:bodyPr/>
          <a:lstStyle/>
          <a:p>
            <a:r>
              <a:rPr lang="pl-PL"/>
              <a:t>Kliknij, aby edytować styl</a:t>
            </a:r>
            <a:endParaRPr lang="en-US"/>
          </a:p>
        </p:txBody>
      </p:sp>
      <p:sp>
        <p:nvSpPr>
          <p:cNvPr id="13" name="Date Placeholder 12"/>
          <p:cNvSpPr>
            <a:spLocks noGrp="1"/>
          </p:cNvSpPr>
          <p:nvPr>
            <p:ph type="dt" sz="half" idx="14"/>
          </p:nvPr>
        </p:nvSpPr>
        <p:spPr>
          <a:xfrm>
            <a:off x="2981325" y="273180"/>
            <a:ext cx="3181350" cy="292100"/>
          </a:xfrm>
        </p:spPr>
        <p:txBody>
          <a:bodyPr/>
          <a:lstStyle/>
          <a:p>
            <a:fld id="{B7AD5A90-BCAD-4C2B-B516-E8BDC4538AE4}" type="datetimeFigureOut">
              <a:rPr lang="pl-PL" smtClean="0"/>
              <a:t>2023-10-10</a:t>
            </a:fld>
            <a:endParaRPr lang="pl-PL"/>
          </a:p>
        </p:txBody>
      </p:sp>
      <p:sp>
        <p:nvSpPr>
          <p:cNvPr id="14" name="Slide Number Placeholder 13"/>
          <p:cNvSpPr>
            <a:spLocks noGrp="1"/>
          </p:cNvSpPr>
          <p:nvPr>
            <p:ph type="sldNum" sz="quarter" idx="15"/>
          </p:nvPr>
        </p:nvSpPr>
        <p:spPr>
          <a:xfrm>
            <a:off x="4038600" y="6172200"/>
            <a:ext cx="1066800" cy="304800"/>
          </a:xfrm>
        </p:spPr>
        <p:txBody>
          <a:bodyPr/>
          <a:lstStyle/>
          <a:p>
            <a:fld id="{9FB5EC53-CC65-4D78-B83F-805254D94DDB}" type="slidenum">
              <a:rPr lang="pl-PL" smtClean="0"/>
              <a:t>‹#›</a:t>
            </a:fld>
            <a:endParaRPr lang="pl-PL"/>
          </a:p>
        </p:txBody>
      </p:sp>
      <p:sp>
        <p:nvSpPr>
          <p:cNvPr id="15" name="Footer Placeholder 14"/>
          <p:cNvSpPr>
            <a:spLocks noGrp="1"/>
          </p:cNvSpPr>
          <p:nvPr>
            <p:ph type="ftr" sz="quarter" idx="16"/>
          </p:nvPr>
        </p:nvSpPr>
        <p:spPr>
          <a:xfrm>
            <a:off x="1447800" y="6486525"/>
            <a:ext cx="6248400" cy="292100"/>
          </a:xfrm>
        </p:spPr>
        <p:txBody>
          <a:bodyPr/>
          <a:lstStyle/>
          <a:p>
            <a:endParaRPr lang="pl-PL"/>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8" name="Rectangle 7"/>
          <p:cNvSpPr/>
          <p:nvPr/>
        </p:nvSpPr>
        <p:spPr bwMode="hidden">
          <a:xfrm>
            <a:off x="0" y="1335973"/>
            <a:ext cx="9144000" cy="5522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457200" y="2019301"/>
            <a:ext cx="8229600" cy="4117340"/>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2"/>
          </p:nvPr>
        </p:nvSpPr>
        <p:spPr>
          <a:xfrm>
            <a:off x="2981325" y="273180"/>
            <a:ext cx="3181350" cy="292100"/>
          </a:xfrm>
          <a:prstGeom prst="rect">
            <a:avLst/>
          </a:prstGeom>
        </p:spPr>
        <p:txBody>
          <a:bodyPr vert="horz" lIns="91440" tIns="45720" rIns="91440" bIns="45720" rtlCol="0" anchor="ctr">
            <a:noAutofit/>
          </a:bodyPr>
          <a:lstStyle>
            <a:lvl1pPr algn="ctr">
              <a:defRPr sz="1200" b="0" cap="all" spc="300" baseline="0">
                <a:solidFill>
                  <a:schemeClr val="tx1"/>
                </a:solidFill>
              </a:defRPr>
            </a:lvl1pPr>
          </a:lstStyle>
          <a:p>
            <a:fld id="{B7AD5A90-BCAD-4C2B-B516-E8BDC4538AE4}" type="datetimeFigureOut">
              <a:rPr lang="pl-PL" smtClean="0"/>
              <a:t>2023-10-10</a:t>
            </a:fld>
            <a:endParaRPr lang="pl-PL"/>
          </a:p>
        </p:txBody>
      </p:sp>
      <p:sp>
        <p:nvSpPr>
          <p:cNvPr id="5" name="Footer Placeholder 4"/>
          <p:cNvSpPr>
            <a:spLocks noGrp="1"/>
          </p:cNvSpPr>
          <p:nvPr>
            <p:ph type="ftr" sz="quarter" idx="3"/>
          </p:nvPr>
        </p:nvSpPr>
        <p:spPr>
          <a:xfrm>
            <a:off x="1447800" y="6486525"/>
            <a:ext cx="6248400" cy="292100"/>
          </a:xfrm>
          <a:prstGeom prst="rect">
            <a:avLst/>
          </a:prstGeom>
        </p:spPr>
        <p:txBody>
          <a:bodyPr vert="horz" lIns="91440" tIns="45720" rIns="91440" bIns="45720" rtlCol="0" anchor="ctr">
            <a:normAutofit/>
          </a:bodyPr>
          <a:lstStyle>
            <a:lvl1pPr algn="ctr">
              <a:defRPr sz="1100" b="0" cap="all" spc="300" baseline="0">
                <a:solidFill>
                  <a:schemeClr val="tx1"/>
                </a:solidFill>
              </a:defRPr>
            </a:lvl1pPr>
          </a:lstStyle>
          <a:p>
            <a:endParaRPr lang="pl-PL"/>
          </a:p>
        </p:txBody>
      </p:sp>
      <p:sp>
        <p:nvSpPr>
          <p:cNvPr id="6" name="Slide Number Placeholder 5"/>
          <p:cNvSpPr>
            <a:spLocks noGrp="1"/>
          </p:cNvSpPr>
          <p:nvPr>
            <p:ph type="sldNum" sz="quarter" idx="4"/>
          </p:nvPr>
        </p:nvSpPr>
        <p:spPr>
          <a:xfrm>
            <a:off x="4038600" y="6172200"/>
            <a:ext cx="1066800" cy="304800"/>
          </a:xfrm>
          <a:prstGeom prst="rect">
            <a:avLst/>
          </a:prstGeom>
          <a:ln>
            <a:noFill/>
          </a:ln>
        </p:spPr>
        <p:txBody>
          <a:bodyPr vert="horz" lIns="0" tIns="0" rIns="0" bIns="0" rtlCol="0" anchor="ctr">
            <a:normAutofit/>
          </a:bodyPr>
          <a:lstStyle>
            <a:lvl1pPr algn="ctr">
              <a:defRPr sz="1200" b="1">
                <a:solidFill>
                  <a:schemeClr val="tx1"/>
                </a:solidFill>
              </a:defRPr>
            </a:lvl1pPr>
          </a:lstStyle>
          <a:p>
            <a:fld id="{9FB5EC53-CC65-4D78-B83F-805254D94DDB}" type="slidenum">
              <a:rPr lang="pl-PL" smtClean="0"/>
              <a:t>‹#›</a:t>
            </a:fld>
            <a:endParaRPr lang="pl-PL"/>
          </a:p>
        </p:txBody>
      </p:sp>
      <p:cxnSp>
        <p:nvCxnSpPr>
          <p:cNvPr id="10" name="Straight Connector 9"/>
          <p:cNvCxnSpPr/>
          <p:nvPr/>
        </p:nvCxnSpPr>
        <p:spPr>
          <a:xfrm>
            <a:off x="0" y="1331436"/>
            <a:ext cx="9144000" cy="1588"/>
          </a:xfrm>
          <a:prstGeom prst="line">
            <a:avLst/>
          </a:prstGeom>
          <a:ln w="12700">
            <a:solidFill>
              <a:schemeClr val="tx2">
                <a:lumMod val="75000"/>
              </a:schemeClr>
            </a:solidFill>
          </a:ln>
          <a:effectLst/>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2514600" y="975360"/>
            <a:ext cx="4114800" cy="701040"/>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r>
              <a:rPr lang="pl-PL"/>
              <a:t>Kliknij, aby edytować styl</a:t>
            </a:r>
            <a:endParaRPr lang="en-US" dirty="0"/>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Lst>
  <p:txStyles>
    <p:titleStyle>
      <a:lvl1pPr algn="ctr" defTabSz="914400" rtl="0" eaLnBrk="1" latinLnBrk="0" hangingPunct="1">
        <a:spcBef>
          <a:spcPts val="400"/>
        </a:spcBef>
        <a:buNone/>
        <a:defRPr sz="1800" b="1" kern="1200" cap="all" spc="0" baseline="0">
          <a:solidFill>
            <a:schemeClr val="bg1">
              <a:lumMod val="75000"/>
              <a:lumOff val="25000"/>
            </a:schemeClr>
          </a:solidFill>
          <a:effectLst/>
          <a:latin typeface="+mj-lt"/>
          <a:ea typeface="+mj-ea"/>
          <a:cs typeface="Tunga" pitchFamily="2"/>
        </a:defRPr>
      </a:lvl1pPr>
    </p:titleStyle>
    <p:bodyStyle>
      <a:lvl1pPr marL="0" indent="0" algn="ctr" defTabSz="914400" rtl="0" eaLnBrk="1" latinLnBrk="0" hangingPunct="1">
        <a:lnSpc>
          <a:spcPct val="100000"/>
        </a:lnSpc>
        <a:spcBef>
          <a:spcPts val="600"/>
        </a:spcBef>
        <a:spcAft>
          <a:spcPts val="0"/>
        </a:spcAft>
        <a:buClr>
          <a:schemeClr val="accent1"/>
        </a:buClr>
        <a:buFontTx/>
        <a:buNone/>
        <a:defRPr sz="2000" b="0" i="0" kern="1200" cap="none" spc="30" baseline="0">
          <a:solidFill>
            <a:schemeClr val="tx1"/>
          </a:solidFill>
          <a:latin typeface="+mn-lt"/>
          <a:ea typeface="+mn-ea"/>
          <a:cs typeface="Tahoma" pitchFamily="34" charset="0"/>
        </a:defRPr>
      </a:lvl1pPr>
      <a:lvl2pPr marL="0" indent="0" algn="ctr" defTabSz="914400" rtl="0" eaLnBrk="1" latinLnBrk="0" hangingPunct="1">
        <a:lnSpc>
          <a:spcPct val="100000"/>
        </a:lnSpc>
        <a:spcBef>
          <a:spcPts val="1200"/>
        </a:spcBef>
        <a:buClr>
          <a:schemeClr val="accent1"/>
        </a:buClr>
        <a:buFontTx/>
        <a:buNone/>
        <a:defRPr sz="1800" kern="1200">
          <a:solidFill>
            <a:schemeClr val="tx2"/>
          </a:solidFill>
          <a:latin typeface="+mn-lt"/>
          <a:ea typeface="+mn-ea"/>
          <a:cs typeface="Tahoma" pitchFamily="34" charset="0"/>
        </a:defRPr>
      </a:lvl2pPr>
      <a:lvl3pPr marL="0" indent="0" algn="ctr" defTabSz="914400" rtl="0" eaLnBrk="1" latinLnBrk="0" hangingPunct="1">
        <a:lnSpc>
          <a:spcPct val="100000"/>
        </a:lnSpc>
        <a:spcBef>
          <a:spcPts val="1200"/>
        </a:spcBef>
        <a:buClr>
          <a:schemeClr val="accent1"/>
        </a:buClr>
        <a:buFontTx/>
        <a:buNone/>
        <a:defRPr sz="1600" kern="1200">
          <a:solidFill>
            <a:schemeClr val="tx1"/>
          </a:solidFill>
          <a:latin typeface="+mn-lt"/>
          <a:ea typeface="+mn-ea"/>
          <a:cs typeface="Tahoma" pitchFamily="34" charset="0"/>
        </a:defRPr>
      </a:lvl3pPr>
      <a:lvl4pPr marL="0" indent="0" algn="ctr" defTabSz="914400" rtl="0" eaLnBrk="1" latinLnBrk="0" hangingPunct="1">
        <a:lnSpc>
          <a:spcPct val="100000"/>
        </a:lnSpc>
        <a:spcBef>
          <a:spcPts val="1200"/>
        </a:spcBef>
        <a:buClr>
          <a:schemeClr val="accent1"/>
        </a:buClr>
        <a:buFontTx/>
        <a:buNone/>
        <a:defRPr sz="1400" kern="1200">
          <a:solidFill>
            <a:schemeClr val="tx2"/>
          </a:solidFill>
          <a:latin typeface="+mn-lt"/>
          <a:ea typeface="+mn-ea"/>
          <a:cs typeface="Tahoma" pitchFamily="34" charset="0"/>
        </a:defRPr>
      </a:lvl4pPr>
      <a:lvl5pPr marL="0" indent="0" algn="ctr" defTabSz="914400" rtl="0" eaLnBrk="1" latinLnBrk="0" hangingPunct="1">
        <a:lnSpc>
          <a:spcPct val="100000"/>
        </a:lnSpc>
        <a:spcBef>
          <a:spcPts val="1200"/>
        </a:spcBef>
        <a:buClr>
          <a:schemeClr val="accent1"/>
        </a:buClr>
        <a:buFontTx/>
        <a:buNone/>
        <a:defRPr sz="1400" kern="1200" baseline="0">
          <a:solidFill>
            <a:schemeClr val="tx1"/>
          </a:solidFill>
          <a:latin typeface="+mn-lt"/>
          <a:ea typeface="+mn-ea"/>
          <a:cs typeface="Tahoma" pitchFamily="34" charset="0"/>
        </a:defRPr>
      </a:lvl5pPr>
      <a:lvl6pPr marL="0" indent="0" algn="ctr" defTabSz="914400" rtl="0" eaLnBrk="1" latinLnBrk="0" hangingPunct="1">
        <a:lnSpc>
          <a:spcPct val="100000"/>
        </a:lnSpc>
        <a:spcBef>
          <a:spcPts val="1200"/>
        </a:spcBef>
        <a:buFont typeface="Arial" pitchFamily="34" charset="0"/>
        <a:buNone/>
        <a:defRPr sz="1400" kern="1200">
          <a:solidFill>
            <a:schemeClr val="tx2"/>
          </a:solidFill>
          <a:latin typeface="+mn-lt"/>
          <a:ea typeface="+mn-ea"/>
          <a:cs typeface="+mn-cs"/>
        </a:defRPr>
      </a:lvl6pPr>
      <a:lvl7pPr marL="0" indent="0" algn="ctr" defTabSz="914400" rtl="0" eaLnBrk="1" latinLnBrk="0" hangingPunct="1">
        <a:lnSpc>
          <a:spcPct val="100000"/>
        </a:lnSpc>
        <a:spcBef>
          <a:spcPts val="1200"/>
        </a:spcBef>
        <a:buFont typeface="Arial" pitchFamily="34" charset="0"/>
        <a:buNone/>
        <a:defRPr sz="1400" kern="1200">
          <a:solidFill>
            <a:schemeClr val="tx1"/>
          </a:solidFill>
          <a:latin typeface="+mn-lt"/>
          <a:ea typeface="+mn-ea"/>
          <a:cs typeface="+mn-cs"/>
        </a:defRPr>
      </a:lvl7pPr>
      <a:lvl8pPr marL="0" indent="0" algn="ctr" defTabSz="914400" rtl="0" eaLnBrk="1" latinLnBrk="0" hangingPunct="1">
        <a:lnSpc>
          <a:spcPct val="100000"/>
        </a:lnSpc>
        <a:spcBef>
          <a:spcPts val="1200"/>
        </a:spcBef>
        <a:buFont typeface="Arial" pitchFamily="34" charset="0"/>
        <a:buNone/>
        <a:defRPr sz="1400" kern="1200">
          <a:solidFill>
            <a:schemeClr val="tx2"/>
          </a:solidFill>
          <a:latin typeface="+mn-lt"/>
          <a:ea typeface="+mn-ea"/>
          <a:cs typeface="+mn-cs"/>
        </a:defRPr>
      </a:lvl8pPr>
      <a:lvl9pPr marL="0" indent="0" algn="ctr" defTabSz="914400" rtl="0" eaLnBrk="1" latinLnBrk="0" hangingPunct="1">
        <a:lnSpc>
          <a:spcPct val="100000"/>
        </a:lnSpc>
        <a:spcBef>
          <a:spcPts val="1200"/>
        </a:spcBef>
        <a:buFont typeface="Arial" pitchFamily="34" charset="0"/>
        <a:buNone/>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4.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5.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0.png"/><Relationship Id="rId4" Type="http://schemas.openxmlformats.org/officeDocument/2006/relationships/notesSlide" Target="../notesSlides/notesSlide3.xml"/></Relationships>
</file>

<file path=ppt/slides/_rels/slide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6.xml"/><Relationship Id="rId4" Type="http://schemas.openxmlformats.org/officeDocument/2006/relationships/image" Target="../media/image12.png"/></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5.jpg"/><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5.jpg"/><Relationship Id="rId4" Type="http://schemas.openxmlformats.org/officeDocument/2006/relationships/image" Target="../media/image14.png"/></Relationships>
</file>

<file path=ppt/slides/_rels/slide3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jpg"/><Relationship Id="rId7"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jpg"/></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3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1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1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tytuł 2"/>
          <p:cNvSpPr>
            <a:spLocks noGrp="1"/>
          </p:cNvSpPr>
          <p:nvPr>
            <p:ph type="subTitle" idx="1"/>
          </p:nvPr>
        </p:nvSpPr>
        <p:spPr>
          <a:xfrm>
            <a:off x="5133019" y="6414168"/>
            <a:ext cx="4013200" cy="428625"/>
          </a:xfrm>
        </p:spPr>
        <p:txBody>
          <a:bodyPr/>
          <a:lstStyle/>
          <a:p>
            <a:r>
              <a:rPr lang="pl-PL" dirty="0">
                <a:solidFill>
                  <a:schemeClr val="tx1"/>
                </a:solidFill>
              </a:rPr>
              <a:t>dr Jagoda Dzida</a:t>
            </a:r>
          </a:p>
        </p:txBody>
      </p:sp>
      <p:sp>
        <p:nvSpPr>
          <p:cNvPr id="2" name="Tytuł 1"/>
          <p:cNvSpPr>
            <a:spLocks noGrp="1"/>
          </p:cNvSpPr>
          <p:nvPr>
            <p:ph type="title"/>
          </p:nvPr>
        </p:nvSpPr>
        <p:spPr>
          <a:xfrm>
            <a:off x="2555776" y="2348880"/>
            <a:ext cx="4013200" cy="1103496"/>
          </a:xfrm>
        </p:spPr>
        <p:txBody>
          <a:bodyPr>
            <a:normAutofit fontScale="90000"/>
          </a:bodyPr>
          <a:lstStyle/>
          <a:p>
            <a:r>
              <a:rPr lang="pl-PL" dirty="0"/>
              <a:t>O tłumaczu przysięgłym Holmesie, </a:t>
            </a:r>
            <a:r>
              <a:rPr lang="pl-PL" dirty="0" smtClean="0"/>
              <a:t/>
            </a:r>
            <a:br>
              <a:rPr lang="pl-PL" dirty="0" smtClean="0"/>
            </a:br>
            <a:r>
              <a:rPr lang="pl-PL" dirty="0" smtClean="0"/>
              <a:t>czyli</a:t>
            </a:r>
            <a:r>
              <a:rPr lang="pl-PL" dirty="0"/>
              <a:t>: kto powinien wykrywać fałszerstwa dokumentów?</a:t>
            </a:r>
          </a:p>
        </p:txBody>
      </p:sp>
    </p:spTree>
    <p:extLst>
      <p:ext uri="{BB962C8B-B14F-4D97-AF65-F5344CB8AC3E}">
        <p14:creationId xmlns:p14="http://schemas.microsoft.com/office/powerpoint/2010/main" val="34561974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zawartości 1"/>
          <p:cNvSpPr>
            <a:spLocks noGrp="1"/>
          </p:cNvSpPr>
          <p:nvPr>
            <p:ph sz="quarter" idx="13"/>
          </p:nvPr>
        </p:nvSpPr>
        <p:spPr/>
        <p:txBody>
          <a:bodyPr>
            <a:normAutofit fontScale="92500" lnSpcReduction="20000"/>
          </a:bodyPr>
          <a:lstStyle/>
          <a:p>
            <a:pPr marL="457200" lvl="0" indent="-381000" algn="l">
              <a:lnSpc>
                <a:spcPct val="150000"/>
              </a:lnSpc>
              <a:spcBef>
                <a:spcPts val="0"/>
              </a:spcBef>
              <a:buSzPts val="2400"/>
              <a:buChar char="●"/>
            </a:pPr>
            <a:r>
              <a:rPr lang="pl-PL" dirty="0"/>
              <a:t>zakres formy:</a:t>
            </a:r>
          </a:p>
          <a:p>
            <a:pPr marL="914400" lvl="1" indent="-349250" algn="l">
              <a:lnSpc>
                <a:spcPct val="150000"/>
              </a:lnSpc>
              <a:spcBef>
                <a:spcPts val="0"/>
              </a:spcBef>
              <a:buSzPts val="1900"/>
              <a:buChar char="○"/>
            </a:pPr>
            <a:r>
              <a:rPr lang="pl-PL" dirty="0"/>
              <a:t>wymagające uzupełnienia po wprowadzeniu ich do obiegu</a:t>
            </a:r>
          </a:p>
          <a:p>
            <a:pPr marL="914400" lvl="1" indent="-349250" algn="l">
              <a:lnSpc>
                <a:spcPct val="150000"/>
              </a:lnSpc>
              <a:spcBef>
                <a:spcPts val="0"/>
              </a:spcBef>
              <a:buSzPts val="1900"/>
              <a:buChar char="○"/>
            </a:pPr>
            <a:r>
              <a:rPr lang="pl-PL" dirty="0"/>
              <a:t>niewymagające uzupełnienia</a:t>
            </a:r>
          </a:p>
          <a:p>
            <a:pPr marL="457200" lvl="0" indent="-381000" algn="l">
              <a:lnSpc>
                <a:spcPct val="150000"/>
              </a:lnSpc>
              <a:spcBef>
                <a:spcPts val="0"/>
              </a:spcBef>
              <a:buSzPts val="2400"/>
              <a:buChar char="●"/>
            </a:pPr>
            <a:r>
              <a:rPr lang="pl-PL" dirty="0"/>
              <a:t>stopień złożoności technicznej:</a:t>
            </a:r>
          </a:p>
          <a:p>
            <a:pPr marL="914400" lvl="1" indent="-349250" algn="l">
              <a:lnSpc>
                <a:spcPct val="150000"/>
              </a:lnSpc>
              <a:spcBef>
                <a:spcPts val="0"/>
              </a:spcBef>
              <a:buSzPts val="1900"/>
              <a:buChar char="○"/>
            </a:pPr>
            <a:r>
              <a:rPr lang="pl-PL" dirty="0"/>
              <a:t>proste</a:t>
            </a:r>
          </a:p>
          <a:p>
            <a:pPr marL="914400" lvl="1" indent="-349250" algn="l">
              <a:lnSpc>
                <a:spcPct val="150000"/>
              </a:lnSpc>
              <a:spcBef>
                <a:spcPts val="0"/>
              </a:spcBef>
              <a:buSzPts val="1900"/>
              <a:buChar char="○"/>
            </a:pPr>
            <a:r>
              <a:rPr lang="pl-PL" dirty="0"/>
              <a:t>złożone</a:t>
            </a:r>
          </a:p>
          <a:p>
            <a:pPr marL="457200" lvl="0" indent="-381000" algn="l">
              <a:lnSpc>
                <a:spcPct val="150000"/>
              </a:lnSpc>
              <a:spcBef>
                <a:spcPts val="0"/>
              </a:spcBef>
              <a:buSzPts val="2400"/>
              <a:buChar char="●"/>
            </a:pPr>
            <a:r>
              <a:rPr lang="pl-PL" dirty="0"/>
              <a:t>funkcja dowodowa:</a:t>
            </a:r>
          </a:p>
          <a:p>
            <a:pPr marL="914400" lvl="1" indent="-349250" algn="l">
              <a:lnSpc>
                <a:spcPct val="150000"/>
              </a:lnSpc>
              <a:spcBef>
                <a:spcPts val="0"/>
              </a:spcBef>
              <a:buSzPts val="1900"/>
              <a:buChar char="○"/>
            </a:pPr>
            <a:r>
              <a:rPr lang="pl-PL" dirty="0"/>
              <a:t>dopuszczalne do wykorzystania w procesie</a:t>
            </a:r>
          </a:p>
          <a:p>
            <a:pPr marL="914400" lvl="1" indent="-349250" algn="l">
              <a:lnSpc>
                <a:spcPct val="150000"/>
              </a:lnSpc>
              <a:spcBef>
                <a:spcPts val="0"/>
              </a:spcBef>
              <a:buSzPts val="1900"/>
              <a:buChar char="○"/>
            </a:pPr>
            <a:r>
              <a:rPr lang="pl-PL" dirty="0"/>
              <a:t>dopuszczone w ograniczonym stopniu</a:t>
            </a:r>
          </a:p>
          <a:p>
            <a:pPr marL="914400" lvl="1" indent="-349250" algn="l">
              <a:lnSpc>
                <a:spcPct val="150000"/>
              </a:lnSpc>
              <a:spcBef>
                <a:spcPts val="0"/>
              </a:spcBef>
              <a:buSzPts val="1900"/>
              <a:buChar char="○"/>
            </a:pPr>
            <a:r>
              <a:rPr lang="pl-PL" dirty="0"/>
              <a:t>objęte zakazami dowodowymi</a:t>
            </a:r>
          </a:p>
          <a:p>
            <a:pPr marL="457200" lvl="0" indent="-381000" algn="l">
              <a:lnSpc>
                <a:spcPct val="150000"/>
              </a:lnSpc>
              <a:spcBef>
                <a:spcPts val="0"/>
              </a:spcBef>
              <a:buSzPts val="2400"/>
              <a:buChar char="●"/>
            </a:pPr>
            <a:r>
              <a:rPr lang="pl-PL" dirty="0"/>
              <a:t>funkcje (role) w kryminalistyce</a:t>
            </a:r>
          </a:p>
          <a:p>
            <a:pPr marL="457200" lvl="0" indent="-381000" algn="l">
              <a:lnSpc>
                <a:spcPct val="150000"/>
              </a:lnSpc>
              <a:spcBef>
                <a:spcPts val="0"/>
              </a:spcBef>
              <a:buSzPts val="2400"/>
              <a:buChar char="●"/>
            </a:pPr>
            <a:endParaRPr lang="pl-PL" dirty="0"/>
          </a:p>
        </p:txBody>
      </p:sp>
      <p:sp>
        <p:nvSpPr>
          <p:cNvPr id="3" name="Tytuł 2"/>
          <p:cNvSpPr>
            <a:spLocks noGrp="1"/>
          </p:cNvSpPr>
          <p:nvPr>
            <p:ph type="title"/>
          </p:nvPr>
        </p:nvSpPr>
        <p:spPr/>
        <p:txBody>
          <a:bodyPr/>
          <a:lstStyle/>
          <a:p>
            <a:r>
              <a:rPr lang="pl-PL" dirty="0"/>
              <a:t>Rodzaje i formy dokumentu</a:t>
            </a:r>
          </a:p>
        </p:txBody>
      </p:sp>
    </p:spTree>
    <p:extLst>
      <p:ext uri="{BB962C8B-B14F-4D97-AF65-F5344CB8AC3E}">
        <p14:creationId xmlns:p14="http://schemas.microsoft.com/office/powerpoint/2010/main" val="20154107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83768" y="620688"/>
            <a:ext cx="4114800" cy="701040"/>
          </a:xfrm>
        </p:spPr>
        <p:txBody>
          <a:bodyPr>
            <a:normAutofit/>
          </a:bodyPr>
          <a:lstStyle/>
          <a:p>
            <a:r>
              <a:rPr lang="pl-PL" altLang="en-GB"/>
              <a:t>Rodzaje dokumentu - kryterium autentyczności</a:t>
            </a:r>
          </a:p>
        </p:txBody>
      </p:sp>
      <p:graphicFrame>
        <p:nvGraphicFramePr>
          <p:cNvPr id="4" name="Diagram 3"/>
          <p:cNvGraphicFramePr/>
          <p:nvPr/>
        </p:nvGraphicFramePr>
        <p:xfrm>
          <a:off x="310039" y="1515111"/>
          <a:ext cx="8523923" cy="48647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21934129"/>
      </p:ext>
    </p:extLst>
  </p:cSld>
  <p:clrMapOvr>
    <a:masterClrMapping/>
  </p:clrMapOvr>
  <p:transition>
    <p:fade thruBlk="1"/>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4600" y="975360"/>
            <a:ext cx="4505672" cy="701040"/>
          </a:xfrm>
        </p:spPr>
        <p:txBody>
          <a:bodyPr/>
          <a:lstStyle/>
          <a:p>
            <a:r>
              <a:rPr lang="pl-PL" altLang="en-GB"/>
              <a:t>Autor a wykonawca dokumentu</a:t>
            </a:r>
          </a:p>
        </p:txBody>
      </p:sp>
      <p:sp>
        <p:nvSpPr>
          <p:cNvPr id="3" name="Content Placeholder 2"/>
          <p:cNvSpPr>
            <a:spLocks noGrp="1"/>
          </p:cNvSpPr>
          <p:nvPr>
            <p:ph idx="4294967295"/>
          </p:nvPr>
        </p:nvSpPr>
        <p:spPr>
          <a:xfrm>
            <a:off x="30526" y="2420888"/>
            <a:ext cx="8964488" cy="1674619"/>
          </a:xfrm>
        </p:spPr>
        <p:txBody>
          <a:bodyPr/>
          <a:lstStyle/>
          <a:p>
            <a:pPr marL="342900" indent="-342900" algn="l">
              <a:buFont typeface="Arial" panose="020B0604020202020204" pitchFamily="34" charset="0"/>
              <a:buChar char="•"/>
            </a:pPr>
            <a:r>
              <a:rPr lang="pl-PL" altLang="en-GB" dirty="0">
                <a:latin typeface="Bookman Old Style" panose="02050604050505020204" charset="0"/>
                <a:cs typeface="Bookman Old Style" panose="02050604050505020204" charset="0"/>
              </a:rPr>
              <a:t>autor - tworzy treść i język dokumentu; warstwy: językowa i treściowa</a:t>
            </a:r>
          </a:p>
          <a:p>
            <a:pPr marL="342900" indent="-342900" algn="l">
              <a:buFont typeface="Arial" panose="020B0604020202020204" pitchFamily="34" charset="0"/>
              <a:buChar char="•"/>
            </a:pPr>
            <a:r>
              <a:rPr lang="pl-PL" altLang="en-GB" dirty="0">
                <a:latin typeface="Bookman Old Style" panose="02050604050505020204" charset="0"/>
                <a:cs typeface="Bookman Old Style" panose="02050604050505020204" charset="0"/>
              </a:rPr>
              <a:t>wykonawca - osoba fizyczna sporządzająca dokument; warstwy: graficzna i techniczna</a:t>
            </a:r>
          </a:p>
        </p:txBody>
      </p:sp>
      <p:sp>
        <p:nvSpPr>
          <p:cNvPr id="4" name="Prostokąt 3"/>
          <p:cNvSpPr/>
          <p:nvPr/>
        </p:nvSpPr>
        <p:spPr>
          <a:xfrm>
            <a:off x="1115616" y="4869160"/>
            <a:ext cx="5900974" cy="923330"/>
          </a:xfrm>
          <a:prstGeom prst="rect">
            <a:avLst/>
          </a:prstGeom>
          <a:noFill/>
        </p:spPr>
        <p:txBody>
          <a:bodyPr wrap="none" lIns="91440" tIns="45720" rIns="91440" bIns="45720">
            <a:spAutoFit/>
          </a:bodyPr>
          <a:lstStyle/>
          <a:p>
            <a:pPr algn="ctr"/>
            <a:r>
              <a:rPr lang="pl-PL" sz="5400" b="1" cap="none" spc="0"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autor ≠ wykonawca</a:t>
            </a:r>
          </a:p>
        </p:txBody>
      </p:sp>
    </p:spTree>
    <p:extLst>
      <p:ext uri="{BB962C8B-B14F-4D97-AF65-F5344CB8AC3E}">
        <p14:creationId xmlns:p14="http://schemas.microsoft.com/office/powerpoint/2010/main" val="2682885693"/>
      </p:ext>
    </p:extLst>
  </p:cSld>
  <p:clrMapOvr>
    <a:masterClrMapping/>
  </p:clrMapOvr>
  <p:transition>
    <p:fade thruBlk="1"/>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39752" y="764704"/>
            <a:ext cx="4505672" cy="701040"/>
          </a:xfrm>
        </p:spPr>
        <p:txBody>
          <a:bodyPr/>
          <a:lstStyle/>
          <a:p>
            <a:r>
              <a:rPr lang="pl-PL" altLang="en-GB" dirty="0"/>
              <a:t>Przykład: Autor a wykonawca dokumentu</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9691" y="1772816"/>
            <a:ext cx="7203840" cy="4802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Prostokąt 3"/>
          <p:cNvSpPr/>
          <p:nvPr/>
        </p:nvSpPr>
        <p:spPr>
          <a:xfrm>
            <a:off x="5580112" y="2041226"/>
            <a:ext cx="1715533" cy="923330"/>
          </a:xfrm>
          <a:prstGeom prst="rect">
            <a:avLst/>
          </a:prstGeom>
          <a:noFill/>
        </p:spPr>
        <p:txBody>
          <a:bodyPr wrap="none" lIns="91440" tIns="45720" rIns="91440" bIns="45720">
            <a:spAutoFit/>
          </a:bodyPr>
          <a:lstStyle/>
          <a:p>
            <a:pPr algn="ctr"/>
            <a:r>
              <a:rPr lang="pl-PL" sz="5400" b="1" cap="none" spc="0" dirty="0">
                <a:ln w="900" cmpd="sng">
                  <a:solidFill>
                    <a:schemeClr val="accent1">
                      <a:satMod val="190000"/>
                      <a:alpha val="55000"/>
                    </a:schemeClr>
                  </a:solidFill>
                  <a:prstDash val="solid"/>
                </a:ln>
                <a:solidFill>
                  <a:schemeClr val="bg1"/>
                </a:solidFill>
                <a:effectLst>
                  <a:innerShdw blurRad="101600" dist="76200" dir="5400000">
                    <a:schemeClr val="accent1">
                      <a:satMod val="190000"/>
                      <a:tint val="100000"/>
                      <a:alpha val="74000"/>
                    </a:schemeClr>
                  </a:innerShdw>
                </a:effectLst>
              </a:rPr>
              <a:t>autor</a:t>
            </a:r>
          </a:p>
        </p:txBody>
      </p:sp>
      <p:sp>
        <p:nvSpPr>
          <p:cNvPr id="6" name="Prostokąt 5"/>
          <p:cNvSpPr/>
          <p:nvPr/>
        </p:nvSpPr>
        <p:spPr>
          <a:xfrm>
            <a:off x="2893239" y="5745593"/>
            <a:ext cx="3562193" cy="923330"/>
          </a:xfrm>
          <a:prstGeom prst="rect">
            <a:avLst/>
          </a:prstGeom>
          <a:noFill/>
        </p:spPr>
        <p:txBody>
          <a:bodyPr wrap="none" lIns="91440" tIns="45720" rIns="91440" bIns="45720">
            <a:spAutoFit/>
          </a:bodyPr>
          <a:lstStyle/>
          <a:p>
            <a:pPr algn="ctr"/>
            <a:r>
              <a:rPr lang="pl-PL" sz="5400" b="1" cap="none" spc="0"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wykonawca</a:t>
            </a:r>
          </a:p>
        </p:txBody>
      </p:sp>
      <p:sp>
        <p:nvSpPr>
          <p:cNvPr id="5" name="pole tekstowe 4"/>
          <p:cNvSpPr txBox="1"/>
          <p:nvPr/>
        </p:nvSpPr>
        <p:spPr>
          <a:xfrm>
            <a:off x="11822" y="6484257"/>
            <a:ext cx="2592288" cy="369332"/>
          </a:xfrm>
          <a:prstGeom prst="rect">
            <a:avLst/>
          </a:prstGeom>
          <a:noFill/>
        </p:spPr>
        <p:txBody>
          <a:bodyPr wrap="square" rtlCol="0">
            <a:spAutoFit/>
          </a:bodyPr>
          <a:lstStyle/>
          <a:p>
            <a:r>
              <a:rPr lang="pl-PL" dirty="0"/>
              <a:t>Źródło ilustracji: </a:t>
            </a:r>
            <a:r>
              <a:rPr lang="pl-PL" dirty="0" err="1"/>
              <a:t>Freepik</a:t>
            </a:r>
            <a:endParaRPr lang="pl-PL" dirty="0"/>
          </a:p>
        </p:txBody>
      </p:sp>
      <p:sp>
        <p:nvSpPr>
          <p:cNvPr id="7" name="Strzałka w dół 6"/>
          <p:cNvSpPr/>
          <p:nvPr/>
        </p:nvSpPr>
        <p:spPr>
          <a:xfrm rot="4756816">
            <a:off x="4147183" y="1985130"/>
            <a:ext cx="504056" cy="1502173"/>
          </a:xfrm>
          <a:prstGeom prst="down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pl-PL"/>
          </a:p>
        </p:txBody>
      </p:sp>
      <p:sp>
        <p:nvSpPr>
          <p:cNvPr id="9" name="Strzałka w dół 8"/>
          <p:cNvSpPr/>
          <p:nvPr/>
        </p:nvSpPr>
        <p:spPr>
          <a:xfrm rot="13889074">
            <a:off x="5593991" y="4920196"/>
            <a:ext cx="504056" cy="1156558"/>
          </a:xfrm>
          <a:prstGeom prst="down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222377829"/>
      </p:ext>
    </p:extLst>
  </p:cSld>
  <p:clrMapOvr>
    <a:masterClrMapping/>
  </p:clrMapOvr>
  <p:transition>
    <p:fade thruBlk="1"/>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427427068"/>
              </p:ext>
            </p:extLst>
          </p:nvPr>
        </p:nvGraphicFramePr>
        <p:xfrm>
          <a:off x="1475656" y="1268760"/>
          <a:ext cx="6096000" cy="54184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1"/>
          <p:cNvSpPr>
            <a:spLocks noGrp="1"/>
          </p:cNvSpPr>
          <p:nvPr>
            <p:ph type="title"/>
          </p:nvPr>
        </p:nvSpPr>
        <p:spPr>
          <a:xfrm>
            <a:off x="2411760" y="836712"/>
            <a:ext cx="4114800" cy="701040"/>
          </a:xfrm>
        </p:spPr>
        <p:txBody>
          <a:bodyPr/>
          <a:lstStyle/>
          <a:p>
            <a:r>
              <a:rPr lang="pl-PL" altLang="en-GB" dirty="0"/>
              <a:t>Warstwy dokumentu</a:t>
            </a:r>
          </a:p>
        </p:txBody>
      </p:sp>
    </p:spTree>
    <p:extLst>
      <p:ext uri="{BB962C8B-B14F-4D97-AF65-F5344CB8AC3E}">
        <p14:creationId xmlns:p14="http://schemas.microsoft.com/office/powerpoint/2010/main" val="318672562"/>
      </p:ext>
    </p:extLst>
  </p:cSld>
  <p:clrMapOvr>
    <a:masterClrMapping/>
  </p:clrMapOvr>
  <p:transition>
    <p:fade thruBlk="1"/>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ltLang="en-GB" dirty="0"/>
              <a:t>Warstwa techniczna</a:t>
            </a:r>
          </a:p>
        </p:txBody>
      </p:sp>
      <p:sp>
        <p:nvSpPr>
          <p:cNvPr id="3" name="Content Placeholder 2"/>
          <p:cNvSpPr>
            <a:spLocks noGrp="1"/>
          </p:cNvSpPr>
          <p:nvPr>
            <p:ph idx="4294967295"/>
          </p:nvPr>
        </p:nvSpPr>
        <p:spPr>
          <a:xfrm>
            <a:off x="0" y="1970405"/>
            <a:ext cx="7596336" cy="1458595"/>
          </a:xfrm>
        </p:spPr>
        <p:txBody>
          <a:bodyPr/>
          <a:lstStyle/>
          <a:p>
            <a:pPr marL="342900" indent="-342900" algn="l">
              <a:buFont typeface="Arial" panose="020B0604020202020204" pitchFamily="34" charset="0"/>
              <a:buChar char="•"/>
            </a:pPr>
            <a:r>
              <a:rPr lang="pl-PL" altLang="en-GB" dirty="0">
                <a:latin typeface="Bookman Old Style" panose="02050604050505020204" charset="0"/>
                <a:cs typeface="Bookman Old Style" panose="02050604050505020204" charset="0"/>
              </a:rPr>
              <a:t>podłoże</a:t>
            </a:r>
          </a:p>
          <a:p>
            <a:pPr marL="342900" indent="-342900" algn="l">
              <a:buFont typeface="Arial" panose="020B0604020202020204" pitchFamily="34" charset="0"/>
              <a:buChar char="•"/>
            </a:pPr>
            <a:r>
              <a:rPr lang="pl-PL" altLang="en-GB" dirty="0">
                <a:latin typeface="Bookman Old Style" panose="02050604050505020204" charset="0"/>
                <a:cs typeface="Bookman Old Style" panose="02050604050505020204" charset="0"/>
              </a:rPr>
              <a:t>materiał kryjący</a:t>
            </a:r>
          </a:p>
          <a:p>
            <a:pPr marL="342900" indent="-342900" algn="l">
              <a:buFont typeface="Arial" panose="020B0604020202020204" pitchFamily="34" charset="0"/>
              <a:buChar char="•"/>
            </a:pPr>
            <a:r>
              <a:rPr lang="pl-PL" altLang="en-GB" dirty="0">
                <a:latin typeface="Bookman Old Style" panose="02050604050505020204" charset="0"/>
                <a:cs typeface="Bookman Old Style" panose="02050604050505020204" charset="0"/>
              </a:rPr>
              <a:t>elementy dodatkowe dokumentu: zszywki, spinacze itp.</a:t>
            </a:r>
          </a:p>
        </p:txBody>
      </p:sp>
      <p:pic>
        <p:nvPicPr>
          <p:cNvPr id="4" name="Picture 3" descr="9307-office-stationery-isolated-on-a-white-background-pv"/>
          <p:cNvPicPr>
            <a:picLocks noChangeAspect="1"/>
          </p:cNvPicPr>
          <p:nvPr/>
        </p:nvPicPr>
        <p:blipFill>
          <a:blip r:embed="rId2">
            <a:clrChange>
              <a:clrFrom>
                <a:srgbClr val="FFFFFF">
                  <a:alpha val="100000"/>
                </a:srgbClr>
              </a:clrFrom>
              <a:clrTo>
                <a:srgbClr val="FFFFFF">
                  <a:alpha val="100000"/>
                  <a:alpha val="0"/>
                </a:srgbClr>
              </a:clrTo>
            </a:clrChange>
          </a:blip>
          <a:stretch>
            <a:fillRect/>
          </a:stretch>
        </p:blipFill>
        <p:spPr>
          <a:xfrm>
            <a:off x="5076056" y="3365385"/>
            <a:ext cx="3937397" cy="3496426"/>
          </a:xfrm>
          <a:prstGeom prst="rect">
            <a:avLst/>
          </a:prstGeom>
        </p:spPr>
      </p:pic>
    </p:spTree>
    <p:extLst>
      <p:ext uri="{BB962C8B-B14F-4D97-AF65-F5344CB8AC3E}">
        <p14:creationId xmlns:p14="http://schemas.microsoft.com/office/powerpoint/2010/main" val="1597443296"/>
      </p:ext>
    </p:extLst>
  </p:cSld>
  <p:clrMapOvr>
    <a:masterClrMapping/>
  </p:clrMapOvr>
  <p:transition>
    <p:fade thruBlk="1"/>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ltLang="en-GB"/>
              <a:t>Warstwa graficzna (formalna)</a:t>
            </a:r>
          </a:p>
        </p:txBody>
      </p:sp>
      <p:sp>
        <p:nvSpPr>
          <p:cNvPr id="3" name="Content Placeholder 2"/>
          <p:cNvSpPr>
            <a:spLocks noGrp="1"/>
          </p:cNvSpPr>
          <p:nvPr>
            <p:ph idx="4294967295"/>
          </p:nvPr>
        </p:nvSpPr>
        <p:spPr>
          <a:xfrm>
            <a:off x="467544" y="1988840"/>
            <a:ext cx="5220072" cy="2322691"/>
          </a:xfrm>
        </p:spPr>
        <p:txBody>
          <a:bodyPr/>
          <a:lstStyle/>
          <a:p>
            <a:pPr marL="342900" indent="-342900" algn="l">
              <a:buFont typeface="Arial" panose="020B0604020202020204" pitchFamily="34" charset="0"/>
              <a:buChar char="•"/>
            </a:pPr>
            <a:r>
              <a:rPr lang="pl-PL" altLang="en-GB" dirty="0">
                <a:latin typeface="Bookman Old Style" panose="02050604050505020204" charset="0"/>
                <a:cs typeface="Bookman Old Style" panose="02050604050505020204" charset="0"/>
              </a:rPr>
              <a:t>pismo ręczne</a:t>
            </a:r>
          </a:p>
          <a:p>
            <a:pPr marL="342900" indent="-342900" algn="l">
              <a:buFont typeface="Arial" panose="020B0604020202020204" pitchFamily="34" charset="0"/>
              <a:buChar char="•"/>
            </a:pPr>
            <a:r>
              <a:rPr lang="pl-PL" altLang="en-GB" dirty="0">
                <a:latin typeface="Bookman Old Style" panose="02050604050505020204" charset="0"/>
                <a:cs typeface="Bookman Old Style" panose="02050604050505020204" charset="0"/>
              </a:rPr>
              <a:t>podpis</a:t>
            </a:r>
          </a:p>
          <a:p>
            <a:pPr marL="342900" indent="-342900" algn="l">
              <a:buFont typeface="Arial" panose="020B0604020202020204" pitchFamily="34" charset="0"/>
              <a:buChar char="•"/>
            </a:pPr>
            <a:r>
              <a:rPr lang="pl-PL" altLang="en-GB" dirty="0">
                <a:latin typeface="Bookman Old Style" panose="02050604050505020204" charset="0"/>
                <a:cs typeface="Bookman Old Style" panose="02050604050505020204" charset="0"/>
              </a:rPr>
              <a:t>pismo maszynowe</a:t>
            </a:r>
          </a:p>
          <a:p>
            <a:pPr marL="342900" indent="-342900" algn="l">
              <a:buFont typeface="Arial" panose="020B0604020202020204" pitchFamily="34" charset="0"/>
              <a:buChar char="•"/>
            </a:pPr>
            <a:r>
              <a:rPr lang="pl-PL" altLang="en-GB" dirty="0">
                <a:latin typeface="Bookman Old Style" panose="02050604050505020204" charset="0"/>
                <a:cs typeface="Bookman Old Style" panose="02050604050505020204" charset="0"/>
              </a:rPr>
              <a:t>pismo drukowane</a:t>
            </a:r>
          </a:p>
          <a:p>
            <a:pPr marL="342900" indent="-342900" algn="l">
              <a:buFont typeface="Arial" panose="020B0604020202020204" pitchFamily="34" charset="0"/>
              <a:buChar char="•"/>
            </a:pPr>
            <a:r>
              <a:rPr lang="pl-PL" altLang="en-GB" dirty="0">
                <a:latin typeface="Bookman Old Style" panose="02050604050505020204" charset="0"/>
                <a:cs typeface="Bookman Old Style" panose="02050604050505020204" charset="0"/>
              </a:rPr>
              <a:t>odbitka stempla, odcisk pieczęci</a:t>
            </a:r>
          </a:p>
        </p:txBody>
      </p:sp>
      <p:pic>
        <p:nvPicPr>
          <p:cNvPr id="4" name="Picture 3" descr="maxresdefault"/>
          <p:cNvPicPr>
            <a:picLocks noChangeAspect="1"/>
          </p:cNvPicPr>
          <p:nvPr/>
        </p:nvPicPr>
        <p:blipFill>
          <a:blip r:embed="rId2">
            <a:lum bright="-18000" contrast="60000"/>
          </a:blip>
          <a:stretch>
            <a:fillRect/>
          </a:stretch>
        </p:blipFill>
        <p:spPr>
          <a:xfrm>
            <a:off x="1187624" y="4572953"/>
            <a:ext cx="2496026" cy="1871980"/>
          </a:xfrm>
          <a:prstGeom prst="rect">
            <a:avLst/>
          </a:prstGeom>
          <a:ln>
            <a:noFill/>
          </a:ln>
          <a:effectLst>
            <a:softEdge rad="317500"/>
          </a:effectLst>
        </p:spPr>
      </p:pic>
      <p:pic>
        <p:nvPicPr>
          <p:cNvPr id="5" name="Picture 4" descr="Full-Metal-Drawing-Robot-Machine-CNC-Intelligent-Robot-For-Drawing-Writing-Imitation-Human-Handwriting.jpg_220x220"/>
          <p:cNvPicPr>
            <a:picLocks noChangeAspect="1"/>
          </p:cNvPicPr>
          <p:nvPr/>
        </p:nvPicPr>
        <p:blipFill>
          <a:blip r:embed="rId3"/>
          <a:stretch>
            <a:fillRect/>
          </a:stretch>
        </p:blipFill>
        <p:spPr>
          <a:xfrm>
            <a:off x="5786438" y="2451736"/>
            <a:ext cx="3181826" cy="4242435"/>
          </a:xfrm>
          <a:prstGeom prst="rect">
            <a:avLst/>
          </a:prstGeom>
          <a:effectLst>
            <a:softEdge rad="63500"/>
          </a:effectLst>
        </p:spPr>
      </p:pic>
    </p:spTree>
    <p:extLst>
      <p:ext uri="{BB962C8B-B14F-4D97-AF65-F5344CB8AC3E}">
        <p14:creationId xmlns:p14="http://schemas.microsoft.com/office/powerpoint/2010/main" val="4140615943"/>
      </p:ext>
    </p:extLst>
  </p:cSld>
  <p:clrMapOvr>
    <a:masterClrMapping/>
  </p:clrMapOvr>
  <p:transition>
    <p:fade thruBlk="1"/>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ltLang="en-GB"/>
              <a:t>Wartwa językowa</a:t>
            </a:r>
          </a:p>
        </p:txBody>
      </p:sp>
      <p:sp>
        <p:nvSpPr>
          <p:cNvPr id="3" name="Content Placeholder 2"/>
          <p:cNvSpPr>
            <a:spLocks noGrp="1"/>
          </p:cNvSpPr>
          <p:nvPr>
            <p:ph idx="4294967295"/>
          </p:nvPr>
        </p:nvSpPr>
        <p:spPr>
          <a:xfrm>
            <a:off x="107504" y="2132856"/>
            <a:ext cx="6444208" cy="954539"/>
          </a:xfrm>
        </p:spPr>
        <p:txBody>
          <a:bodyPr/>
          <a:lstStyle/>
          <a:p>
            <a:pPr marL="342900" indent="-342900" algn="l">
              <a:buFont typeface="Arial" panose="020B0604020202020204" pitchFamily="34" charset="0"/>
              <a:buChar char="•"/>
            </a:pPr>
            <a:r>
              <a:rPr lang="pl-PL" altLang="en-GB" dirty="0">
                <a:latin typeface="Bookman Old Style" panose="02050604050505020204" charset="0"/>
                <a:cs typeface="Bookman Old Style" panose="02050604050505020204" charset="0"/>
              </a:rPr>
              <a:t>język dokumentu</a:t>
            </a:r>
          </a:p>
        </p:txBody>
      </p:sp>
      <p:pic>
        <p:nvPicPr>
          <p:cNvPr id="4" name="Picture 3" descr="zargon"/>
          <p:cNvPicPr>
            <a:picLocks noChangeAspect="1"/>
          </p:cNvPicPr>
          <p:nvPr/>
        </p:nvPicPr>
        <p:blipFill>
          <a:blip r:embed="rId2">
            <a:clrChange>
              <a:clrFrom>
                <a:srgbClr val="FCFCFC">
                  <a:alpha val="100000"/>
                </a:srgbClr>
              </a:clrFrom>
              <a:clrTo>
                <a:srgbClr val="FCFCFC">
                  <a:alpha val="100000"/>
                  <a:alpha val="0"/>
                </a:srgbClr>
              </a:clrTo>
            </a:clrChange>
            <a:duotone>
              <a:schemeClr val="accent4">
                <a:shade val="45000"/>
                <a:satMod val="135000"/>
              </a:schemeClr>
              <a:prstClr val="white"/>
            </a:duotone>
          </a:blip>
          <a:stretch>
            <a:fillRect/>
          </a:stretch>
        </p:blipFill>
        <p:spPr>
          <a:xfrm>
            <a:off x="4283968" y="2545675"/>
            <a:ext cx="4320480" cy="4312325"/>
          </a:xfrm>
          <a:prstGeom prst="rect">
            <a:avLst/>
          </a:prstGeom>
        </p:spPr>
      </p:pic>
    </p:spTree>
    <p:extLst>
      <p:ext uri="{BB962C8B-B14F-4D97-AF65-F5344CB8AC3E}">
        <p14:creationId xmlns:p14="http://schemas.microsoft.com/office/powerpoint/2010/main" val="3913081594"/>
      </p:ext>
    </p:extLst>
  </p:cSld>
  <p:clrMapOvr>
    <a:masterClrMapping/>
  </p:clrMapOvr>
  <p:transition>
    <p:fade thruBlk="1"/>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ltLang="en-GB"/>
              <a:t>Warstwa treściowa</a:t>
            </a:r>
          </a:p>
        </p:txBody>
      </p:sp>
      <p:sp>
        <p:nvSpPr>
          <p:cNvPr id="3" name="Content Placeholder 2"/>
          <p:cNvSpPr>
            <a:spLocks noGrp="1"/>
          </p:cNvSpPr>
          <p:nvPr>
            <p:ph idx="4294967295"/>
          </p:nvPr>
        </p:nvSpPr>
        <p:spPr>
          <a:xfrm>
            <a:off x="107504" y="2276872"/>
            <a:ext cx="5292080" cy="882531"/>
          </a:xfrm>
        </p:spPr>
        <p:txBody>
          <a:bodyPr/>
          <a:lstStyle/>
          <a:p>
            <a:pPr marL="342900" indent="-342900" algn="l">
              <a:buFont typeface="Arial" panose="020B0604020202020204" pitchFamily="34" charset="0"/>
              <a:buChar char="•"/>
            </a:pPr>
            <a:r>
              <a:rPr lang="pl-PL" altLang="en-GB" dirty="0">
                <a:latin typeface="Bookman Old Style" panose="02050604050505020204" charset="0"/>
                <a:cs typeface="Bookman Old Style" panose="02050604050505020204" charset="0"/>
              </a:rPr>
              <a:t>treść dokumentu</a:t>
            </a:r>
          </a:p>
        </p:txBody>
      </p:sp>
      <p:pic>
        <p:nvPicPr>
          <p:cNvPr id="5" name="Picture 4" descr="testament"/>
          <p:cNvPicPr>
            <a:picLocks noChangeAspect="1"/>
          </p:cNvPicPr>
          <p:nvPr/>
        </p:nvPicPr>
        <p:blipFill>
          <a:blip r:embed="rId2">
            <a:lum bright="-6000" contrast="-18000"/>
          </a:blip>
          <a:stretch>
            <a:fillRect/>
          </a:stretch>
        </p:blipFill>
        <p:spPr>
          <a:xfrm>
            <a:off x="3995936" y="3429000"/>
            <a:ext cx="4692968" cy="3075940"/>
          </a:xfrm>
          <a:prstGeom prst="rect">
            <a:avLst/>
          </a:prstGeom>
          <a:effectLst>
            <a:softEdge rad="127000"/>
          </a:effectLst>
        </p:spPr>
      </p:pic>
    </p:spTree>
    <p:extLst>
      <p:ext uri="{BB962C8B-B14F-4D97-AF65-F5344CB8AC3E}">
        <p14:creationId xmlns:p14="http://schemas.microsoft.com/office/powerpoint/2010/main" val="3122320849"/>
      </p:ext>
    </p:extLst>
  </p:cSld>
  <p:clrMapOvr>
    <a:masterClrMapping/>
  </p:clrMapOvr>
  <p:transition>
    <p:fade thruBlk="1"/>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ltLang="en-GB"/>
              <a:t>Badania dokumentów</a:t>
            </a:r>
          </a:p>
        </p:txBody>
      </p:sp>
      <p:sp>
        <p:nvSpPr>
          <p:cNvPr id="3" name="Content Placeholder 2"/>
          <p:cNvSpPr>
            <a:spLocks noGrp="1"/>
          </p:cNvSpPr>
          <p:nvPr>
            <p:ph idx="4294967295"/>
          </p:nvPr>
        </p:nvSpPr>
        <p:spPr>
          <a:xfrm>
            <a:off x="395536" y="2996952"/>
            <a:ext cx="8100392" cy="1890643"/>
          </a:xfrm>
        </p:spPr>
        <p:txBody>
          <a:bodyPr/>
          <a:lstStyle/>
          <a:p>
            <a:pPr marL="342900" indent="-342900" algn="l">
              <a:buFont typeface="Arial" panose="020B0604020202020204" pitchFamily="34" charset="0"/>
              <a:buChar char="•"/>
            </a:pPr>
            <a:r>
              <a:rPr lang="pl-PL" altLang="en-GB" dirty="0">
                <a:latin typeface="Bookman Old Style" panose="02050604050505020204" charset="0"/>
                <a:cs typeface="Bookman Old Style" panose="02050604050505020204" charset="0"/>
              </a:rPr>
              <a:t>techniczne - warstwa techniczna</a:t>
            </a:r>
          </a:p>
          <a:p>
            <a:pPr marL="342900" indent="-342900" algn="l">
              <a:buFont typeface="Arial" panose="020B0604020202020204" pitchFamily="34" charset="0"/>
              <a:buChar char="•"/>
            </a:pPr>
            <a:r>
              <a:rPr lang="pl-PL" altLang="en-GB" dirty="0">
                <a:latin typeface="Bookman Old Style" panose="02050604050505020204" charset="0"/>
                <a:cs typeface="Bookman Old Style" panose="02050604050505020204" charset="0"/>
              </a:rPr>
              <a:t>pismoznawcze - warstwa graficzna</a:t>
            </a:r>
          </a:p>
          <a:p>
            <a:pPr marL="342900" indent="-342900" algn="l">
              <a:buFont typeface="Arial" panose="020B0604020202020204" pitchFamily="34" charset="0"/>
              <a:buChar char="•"/>
            </a:pPr>
            <a:r>
              <a:rPr lang="pl-PL" altLang="en-GB" dirty="0">
                <a:latin typeface="Bookman Old Style" panose="02050604050505020204" charset="0"/>
                <a:cs typeface="Bookman Old Style" panose="02050604050505020204" charset="0"/>
              </a:rPr>
              <a:t>językowo-treściowe - warstwa językowa i treściowa</a:t>
            </a:r>
          </a:p>
        </p:txBody>
      </p:sp>
    </p:spTree>
    <p:extLst>
      <p:ext uri="{BB962C8B-B14F-4D97-AF65-F5344CB8AC3E}">
        <p14:creationId xmlns:p14="http://schemas.microsoft.com/office/powerpoint/2010/main" val="39858666"/>
      </p:ext>
    </p:extLst>
  </p:cSld>
  <p:clrMapOvr>
    <a:masterClrMapping/>
  </p:clrMapOvr>
  <p:transition>
    <p:fade thruBlk="1"/>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zawartości 1"/>
          <p:cNvSpPr>
            <a:spLocks noGrp="1"/>
          </p:cNvSpPr>
          <p:nvPr>
            <p:ph sz="quarter" idx="13"/>
          </p:nvPr>
        </p:nvSpPr>
        <p:spPr/>
        <p:txBody>
          <a:bodyPr/>
          <a:lstStyle/>
          <a:p>
            <a:r>
              <a:rPr lang="pl-PL" dirty="0"/>
              <a:t>dokument - słownik języka polskiego PWN:</a:t>
            </a:r>
          </a:p>
          <a:p>
            <a:endParaRPr lang="pl-PL" dirty="0"/>
          </a:p>
          <a:p>
            <a:pPr marL="342900" indent="-342900" algn="l">
              <a:buFont typeface="Arial" panose="020B0604020202020204" pitchFamily="34" charset="0"/>
              <a:buChar char="•"/>
            </a:pPr>
            <a:r>
              <a:rPr lang="pl-PL" dirty="0"/>
              <a:t>pismo urzędowe</a:t>
            </a:r>
          </a:p>
          <a:p>
            <a:pPr marL="342900" indent="-342900" algn="l">
              <a:buFont typeface="Arial" panose="020B0604020202020204" pitchFamily="34" charset="0"/>
              <a:buChar char="•"/>
            </a:pPr>
            <a:r>
              <a:rPr lang="pl-PL" dirty="0"/>
              <a:t>dowód stwierdzający czyjąś tożsamość, materiał w postaci tekstu, fotografii lub jakikolwiek przedmiot, mający wartość dowodową lub po prostu </a:t>
            </a:r>
          </a:p>
          <a:p>
            <a:pPr marL="342900" indent="-342900" algn="l">
              <a:buFont typeface="Arial" panose="020B0604020202020204" pitchFamily="34" charset="0"/>
              <a:buChar char="•"/>
            </a:pPr>
            <a:r>
              <a:rPr lang="pl-PL" dirty="0"/>
              <a:t>plik komputerowy zawierający informacje zapisane w odpowiednim formacie</a:t>
            </a:r>
          </a:p>
          <a:p>
            <a:pPr marL="342900" indent="-342900" algn="l">
              <a:buFont typeface="Arial" panose="020B0604020202020204" pitchFamily="34" charset="0"/>
              <a:buChar char="•"/>
            </a:pPr>
            <a:endParaRPr lang="pl-PL" dirty="0"/>
          </a:p>
        </p:txBody>
      </p:sp>
      <p:sp>
        <p:nvSpPr>
          <p:cNvPr id="3" name="Tytuł 2"/>
          <p:cNvSpPr>
            <a:spLocks noGrp="1"/>
          </p:cNvSpPr>
          <p:nvPr>
            <p:ph type="title"/>
          </p:nvPr>
        </p:nvSpPr>
        <p:spPr/>
        <p:txBody>
          <a:bodyPr/>
          <a:lstStyle/>
          <a:p>
            <a:r>
              <a:rPr lang="pl-PL" dirty="0"/>
              <a:t>Dokument, czyli co?</a:t>
            </a:r>
          </a:p>
        </p:txBody>
      </p:sp>
    </p:spTree>
    <p:extLst>
      <p:ext uri="{BB962C8B-B14F-4D97-AF65-F5344CB8AC3E}">
        <p14:creationId xmlns:p14="http://schemas.microsoft.com/office/powerpoint/2010/main" val="41685653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8787" y="147955"/>
            <a:ext cx="6238399" cy="1143000"/>
          </a:xfrm>
        </p:spPr>
        <p:txBody>
          <a:bodyPr/>
          <a:lstStyle/>
          <a:p>
            <a:r>
              <a:rPr lang="pl-PL" altLang="en-GB"/>
              <a:t>Badania techniczne: podłoże dokumentu</a:t>
            </a:r>
          </a:p>
        </p:txBody>
      </p:sp>
      <p:graphicFrame>
        <p:nvGraphicFramePr>
          <p:cNvPr id="4" name="Diagram 3"/>
          <p:cNvGraphicFramePr/>
          <p:nvPr/>
        </p:nvGraphicFramePr>
        <p:xfrm>
          <a:off x="264795" y="1290955"/>
          <a:ext cx="8641080" cy="54184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35328335"/>
      </p:ext>
    </p:extLst>
  </p:cSld>
  <p:clrMapOvr>
    <a:masterClrMapping/>
  </p:clrMapOvr>
  <p:transition>
    <p:fade thruBlk="1"/>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7900" y="25713"/>
            <a:ext cx="5368200" cy="1143200"/>
          </a:xfrm>
        </p:spPr>
        <p:txBody>
          <a:bodyPr/>
          <a:lstStyle/>
          <a:p>
            <a:r>
              <a:rPr lang="pl-PL" altLang="en-GB"/>
              <a:t>Inne badania</a:t>
            </a:r>
          </a:p>
        </p:txBody>
      </p:sp>
      <p:graphicFrame>
        <p:nvGraphicFramePr>
          <p:cNvPr id="4" name="Diagram 3"/>
          <p:cNvGraphicFramePr/>
          <p:nvPr/>
        </p:nvGraphicFramePr>
        <p:xfrm>
          <a:off x="316230" y="1308101"/>
          <a:ext cx="8511540" cy="54184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72645010"/>
      </p:ext>
    </p:extLst>
  </p:cSld>
  <p:clrMapOvr>
    <a:masterClrMapping/>
  </p:clrMapOvr>
  <p:transition>
    <p:fade thruBlk="1"/>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8848" y="129218"/>
            <a:ext cx="5368200" cy="1143200"/>
          </a:xfrm>
        </p:spPr>
        <p:txBody>
          <a:bodyPr/>
          <a:lstStyle/>
          <a:p>
            <a:r>
              <a:rPr lang="pl-PL" altLang="en-GB"/>
              <a:t>Badania techniczne: materiał kryjący</a:t>
            </a:r>
          </a:p>
        </p:txBody>
      </p:sp>
      <p:graphicFrame>
        <p:nvGraphicFramePr>
          <p:cNvPr id="4" name="Diagram 3"/>
          <p:cNvGraphicFramePr/>
          <p:nvPr/>
        </p:nvGraphicFramePr>
        <p:xfrm>
          <a:off x="355283" y="1429385"/>
          <a:ext cx="8355806" cy="50895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14939647"/>
      </p:ext>
    </p:extLst>
  </p:cSld>
  <p:clrMapOvr>
    <a:masterClrMapping/>
  </p:clrMapOvr>
  <p:transition>
    <p:fade thruBlk="1"/>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2180" y="96198"/>
            <a:ext cx="5368200" cy="1143200"/>
          </a:xfrm>
        </p:spPr>
        <p:txBody>
          <a:bodyPr/>
          <a:lstStyle/>
          <a:p>
            <a:r>
              <a:rPr lang="pl-PL" altLang="en-GB"/>
              <a:t>Inne badania</a:t>
            </a:r>
          </a:p>
        </p:txBody>
      </p:sp>
      <p:graphicFrame>
        <p:nvGraphicFramePr>
          <p:cNvPr id="4" name="Diagram 3"/>
          <p:cNvGraphicFramePr/>
          <p:nvPr>
            <p:extLst>
              <p:ext uri="{D42A27DB-BD31-4B8C-83A1-F6EECF244321}">
                <p14:modId xmlns:p14="http://schemas.microsoft.com/office/powerpoint/2010/main" val="2246491987"/>
              </p:ext>
            </p:extLst>
          </p:nvPr>
        </p:nvGraphicFramePr>
        <p:xfrm>
          <a:off x="381001" y="1238885"/>
          <a:ext cx="8291036" cy="54184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2935218"/>
      </p:ext>
    </p:extLst>
  </p:cSld>
  <p:clrMapOvr>
    <a:masterClrMapping/>
  </p:clrMapOvr>
  <p:transition>
    <p:fade thruBlk="1"/>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559367" y="836712"/>
            <a:ext cx="4114800" cy="701040"/>
          </a:xfrm>
        </p:spPr>
        <p:txBody>
          <a:bodyPr/>
          <a:lstStyle/>
          <a:p>
            <a:r>
              <a:rPr lang="pl-PL" altLang="en-GB"/>
              <a:t>Ujawnianie sfałszowań dokumentów</a:t>
            </a:r>
          </a:p>
        </p:txBody>
      </p:sp>
      <p:pic>
        <p:nvPicPr>
          <p:cNvPr id="4" name="Content Placeholder 3" descr="WP_20181211_18_17_35_Pro"/>
          <p:cNvPicPr>
            <a:picLocks noGrp="1" noChangeAspect="1"/>
          </p:cNvPicPr>
          <p:nvPr>
            <p:ph sz="half" idx="4294967295"/>
          </p:nvPr>
        </p:nvPicPr>
        <p:blipFill>
          <a:blip r:embed="rId2"/>
          <a:srcRect l="45123" t="69348" r="37757" b="6522"/>
          <a:stretch>
            <a:fillRect/>
          </a:stretch>
        </p:blipFill>
        <p:spPr>
          <a:xfrm>
            <a:off x="1887856" y="4418330"/>
            <a:ext cx="2075021" cy="2198370"/>
          </a:xfrm>
          <a:prstGeom prst="rect">
            <a:avLst/>
          </a:prstGeom>
        </p:spPr>
      </p:pic>
      <p:pic>
        <p:nvPicPr>
          <p:cNvPr id="5" name="Content Placeholder 3" descr="WP_20181211_18_17_35_Pro"/>
          <p:cNvPicPr>
            <a:picLocks noGrp="1" noChangeAspect="1"/>
          </p:cNvPicPr>
          <p:nvPr>
            <p:ph sz="half" idx="4294967295"/>
          </p:nvPr>
        </p:nvPicPr>
        <p:blipFill>
          <a:blip r:embed="rId2">
            <a:lum bright="18000" contrast="18000"/>
          </a:blip>
          <a:srcRect l="17904" t="71587" r="61164"/>
          <a:stretch>
            <a:fillRect/>
          </a:stretch>
        </p:blipFill>
        <p:spPr>
          <a:xfrm>
            <a:off x="5274469" y="4418331"/>
            <a:ext cx="2153126" cy="2197735"/>
          </a:xfrm>
          <a:prstGeom prst="rect">
            <a:avLst/>
          </a:prstGeom>
        </p:spPr>
      </p:pic>
      <p:pic>
        <p:nvPicPr>
          <p:cNvPr id="7" name="Content Placeholder 3" descr="WP_20181211_18_17_35_Pro"/>
          <p:cNvPicPr>
            <a:picLocks noChangeAspect="1"/>
          </p:cNvPicPr>
          <p:nvPr/>
        </p:nvPicPr>
        <p:blipFill>
          <a:blip r:embed="rId2"/>
          <a:srcRect l="16528" t="33825" r="62372" b="33917"/>
          <a:stretch>
            <a:fillRect/>
          </a:stretch>
        </p:blipFill>
        <p:spPr>
          <a:xfrm>
            <a:off x="5235417" y="1765301"/>
            <a:ext cx="2192179" cy="2519045"/>
          </a:xfrm>
          <a:prstGeom prst="rect">
            <a:avLst/>
          </a:prstGeom>
        </p:spPr>
      </p:pic>
      <p:pic>
        <p:nvPicPr>
          <p:cNvPr id="8" name="Content Placeholder 3" descr="WP_20181211_18_17_35_Pro"/>
          <p:cNvPicPr>
            <a:picLocks noChangeAspect="1"/>
          </p:cNvPicPr>
          <p:nvPr/>
        </p:nvPicPr>
        <p:blipFill>
          <a:blip r:embed="rId2"/>
          <a:srcRect l="41502" t="28659" r="37915" b="37808"/>
          <a:stretch>
            <a:fillRect/>
          </a:stretch>
        </p:blipFill>
        <p:spPr>
          <a:xfrm>
            <a:off x="1856899" y="1744346"/>
            <a:ext cx="2074545" cy="2540635"/>
          </a:xfrm>
          <a:prstGeom prst="rect">
            <a:avLst/>
          </a:prstGeom>
        </p:spPr>
      </p:pic>
      <p:sp>
        <p:nvSpPr>
          <p:cNvPr id="9" name="Right Arrow 8"/>
          <p:cNvSpPr/>
          <p:nvPr/>
        </p:nvSpPr>
        <p:spPr>
          <a:xfrm>
            <a:off x="4116705" y="2640331"/>
            <a:ext cx="1000125" cy="744855"/>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GB" altLang="en-US"/>
          </a:p>
        </p:txBody>
      </p:sp>
      <p:sp>
        <p:nvSpPr>
          <p:cNvPr id="10" name="Right Arrow 9"/>
          <p:cNvSpPr/>
          <p:nvPr/>
        </p:nvSpPr>
        <p:spPr>
          <a:xfrm>
            <a:off x="4116705" y="5144771"/>
            <a:ext cx="1000125" cy="744855"/>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GB" altLang="en-US"/>
          </a:p>
        </p:txBody>
      </p:sp>
    </p:spTree>
    <p:extLst>
      <p:ext uri="{BB962C8B-B14F-4D97-AF65-F5344CB8AC3E}">
        <p14:creationId xmlns:p14="http://schemas.microsoft.com/office/powerpoint/2010/main" val="3962604634"/>
      </p:ext>
    </p:extLst>
  </p:cSld>
  <p:clrMapOvr>
    <a:masterClrMapping/>
  </p:clrMapOvr>
  <p:transition>
    <p:fade thruBlk="1"/>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g1d0cbc274c5_0_746"/>
          <p:cNvSpPr txBox="1">
            <a:spLocks noGrp="1"/>
          </p:cNvSpPr>
          <p:nvPr>
            <p:ph type="title"/>
          </p:nvPr>
        </p:nvSpPr>
        <p:spPr>
          <a:xfrm>
            <a:off x="899592" y="908720"/>
            <a:ext cx="7688700" cy="713700"/>
          </a:xfrm>
          <a:prstGeom prst="rect">
            <a:avLst/>
          </a:prstGeom>
          <a:solidFill>
            <a:schemeClr val="tx1"/>
          </a:solidFill>
          <a:ln>
            <a:noFill/>
          </a:ln>
        </p:spPr>
        <p:txBody>
          <a:bodyPr spcFirstLastPara="1" wrap="square" lIns="91425" tIns="91425" rIns="91425" bIns="91425" anchor="b" anchorCtr="0">
            <a:normAutofit/>
          </a:bodyPr>
          <a:lstStyle/>
          <a:p>
            <a:pPr marL="0" lvl="0" indent="0" algn="ctr" rtl="0">
              <a:lnSpc>
                <a:spcPct val="100000"/>
              </a:lnSpc>
              <a:spcBef>
                <a:spcPts val="0"/>
              </a:spcBef>
              <a:spcAft>
                <a:spcPts val="0"/>
              </a:spcAft>
              <a:buSzPts val="2400"/>
              <a:buNone/>
            </a:pPr>
            <a:r>
              <a:rPr lang="pl-PL" sz="2800" b="1" dirty="0"/>
              <a:t>Badania pisma ręcznego i podpisów</a:t>
            </a:r>
            <a:endParaRPr dirty="0"/>
          </a:p>
        </p:txBody>
      </p:sp>
      <p:grpSp>
        <p:nvGrpSpPr>
          <p:cNvPr id="106" name="Google Shape;106;g1d0cbc274c5_0_746"/>
          <p:cNvGrpSpPr/>
          <p:nvPr/>
        </p:nvGrpSpPr>
        <p:grpSpPr>
          <a:xfrm>
            <a:off x="445294" y="1844824"/>
            <a:ext cx="8087146" cy="4743536"/>
            <a:chOff x="0" y="2211"/>
            <a:chExt cx="9872344" cy="4525574"/>
          </a:xfrm>
        </p:grpSpPr>
        <p:sp>
          <p:nvSpPr>
            <p:cNvPr id="107" name="Google Shape;107;g1d0cbc274c5_0_746"/>
            <p:cNvSpPr/>
            <p:nvPr/>
          </p:nvSpPr>
          <p:spPr>
            <a:xfrm rot="5400000">
              <a:off x="6129244" y="-2426998"/>
              <a:ext cx="1167900" cy="6318300"/>
            </a:xfrm>
            <a:prstGeom prst="round2SameRect">
              <a:avLst>
                <a:gd name="adj1" fmla="val 16667"/>
                <a:gd name="adj2" fmla="val 0"/>
              </a:avLst>
            </a:prstGeom>
            <a:solidFill>
              <a:srgbClr val="D0E1E5">
                <a:alpha val="89800"/>
              </a:srgbClr>
            </a:solidFill>
            <a:ln w="25400" cap="flat" cmpd="sng">
              <a:solidFill>
                <a:srgbClr val="D0E1E5">
                  <a:alpha val="89800"/>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g1d0cbc274c5_0_746"/>
            <p:cNvSpPr txBox="1"/>
            <p:nvPr/>
          </p:nvSpPr>
          <p:spPr>
            <a:xfrm>
              <a:off x="3554044" y="205214"/>
              <a:ext cx="6261300" cy="1053900"/>
            </a:xfrm>
            <a:prstGeom prst="rect">
              <a:avLst/>
            </a:prstGeom>
            <a:noFill/>
            <a:ln>
              <a:noFill/>
            </a:ln>
          </p:spPr>
          <p:txBody>
            <a:bodyPr spcFirstLastPara="1" wrap="square" lIns="53325" tIns="26650" rIns="53325" bIns="26650" anchor="ctr" anchorCtr="0">
              <a:noAutofit/>
            </a:bodyPr>
            <a:lstStyle/>
            <a:p>
              <a:pPr marL="114300" marR="0" lvl="1" indent="-114300" algn="l" rtl="0">
                <a:lnSpc>
                  <a:spcPct val="100000"/>
                </a:lnSpc>
                <a:spcBef>
                  <a:spcPts val="0"/>
                </a:spcBef>
                <a:spcAft>
                  <a:spcPts val="0"/>
                </a:spcAft>
                <a:buClr>
                  <a:schemeClr val="dk1"/>
                </a:buClr>
                <a:buSzPts val="1400"/>
                <a:buFont typeface="Arial"/>
                <a:buChar char="•"/>
              </a:pPr>
              <a:r>
                <a:rPr lang="pl-PL" sz="1400" b="0" i="0" u="none" strike="noStrike" cap="none" dirty="0">
                  <a:solidFill>
                    <a:schemeClr val="dk1"/>
                  </a:solidFill>
                  <a:latin typeface="Arial"/>
                  <a:ea typeface="Arial"/>
                  <a:cs typeface="Arial"/>
                  <a:sym typeface="Arial"/>
                </a:rPr>
                <a:t>czy X jest próbą pisma?</a:t>
              </a:r>
              <a:endParaRPr sz="1400" b="0" i="0" u="none" strike="noStrike" cap="none" dirty="0">
                <a:solidFill>
                  <a:schemeClr val="dk1"/>
                </a:solidFill>
                <a:latin typeface="Arial"/>
                <a:ea typeface="Arial"/>
                <a:cs typeface="Arial"/>
                <a:sym typeface="Arial"/>
              </a:endParaRPr>
            </a:p>
            <a:p>
              <a:pPr marL="114300" marR="0" lvl="1" indent="-114300" algn="l" rtl="0">
                <a:lnSpc>
                  <a:spcPct val="100000"/>
                </a:lnSpc>
                <a:spcBef>
                  <a:spcPts val="210"/>
                </a:spcBef>
                <a:spcAft>
                  <a:spcPts val="0"/>
                </a:spcAft>
                <a:buClr>
                  <a:schemeClr val="dk1"/>
                </a:buClr>
                <a:buSzPts val="1400"/>
                <a:buFont typeface="Arial"/>
                <a:buChar char="•"/>
              </a:pPr>
              <a:r>
                <a:rPr lang="pl-PL" sz="1400" b="0" i="0" u="none" strike="noStrike" cap="none" dirty="0">
                  <a:solidFill>
                    <a:schemeClr val="dk1"/>
                  </a:solidFill>
                  <a:latin typeface="Arial"/>
                  <a:ea typeface="Arial"/>
                  <a:cs typeface="Arial"/>
                  <a:sym typeface="Arial"/>
                </a:rPr>
                <a:t>cechy wyróżniające: forma pisma ręcznego, materiał kryjący typowy dla pisma ręcznego</a:t>
              </a:r>
              <a:endParaRPr dirty="0"/>
            </a:p>
            <a:p>
              <a:pPr marL="114300" marR="0" lvl="1" indent="-114300" algn="l" rtl="0">
                <a:lnSpc>
                  <a:spcPct val="100000"/>
                </a:lnSpc>
                <a:spcBef>
                  <a:spcPts val="210"/>
                </a:spcBef>
                <a:spcAft>
                  <a:spcPts val="0"/>
                </a:spcAft>
                <a:buClr>
                  <a:schemeClr val="dk1"/>
                </a:buClr>
                <a:buSzPts val="1400"/>
                <a:buFont typeface="Arial"/>
                <a:buChar char="•"/>
              </a:pPr>
              <a:r>
                <a:rPr lang="pl-PL" sz="1400" b="0" i="0" u="none" strike="noStrike" cap="none" dirty="0">
                  <a:solidFill>
                    <a:schemeClr val="dk1"/>
                  </a:solidFill>
                  <a:latin typeface="Arial"/>
                  <a:ea typeface="Arial"/>
                  <a:cs typeface="Arial"/>
                  <a:sym typeface="Arial"/>
                </a:rPr>
                <a:t>trudności: kopia pisma ręcznego, próbki pochodzące od „robota piszącego”</a:t>
              </a:r>
              <a:endParaRPr dirty="0"/>
            </a:p>
          </p:txBody>
        </p:sp>
        <p:sp>
          <p:nvSpPr>
            <p:cNvPr id="109" name="Google Shape;109;g1d0cbc274c5_0_746"/>
            <p:cNvSpPr/>
            <p:nvPr/>
          </p:nvSpPr>
          <p:spPr>
            <a:xfrm>
              <a:off x="0" y="2211"/>
              <a:ext cx="3554100" cy="1459800"/>
            </a:xfrm>
            <a:prstGeom prst="roundRect">
              <a:avLst>
                <a:gd name="adj" fmla="val 16667"/>
              </a:avLst>
            </a:prstGeom>
            <a:solidFill>
              <a:srgbClr val="55A7B5"/>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g1d0cbc274c5_0_746"/>
            <p:cNvSpPr txBox="1"/>
            <p:nvPr/>
          </p:nvSpPr>
          <p:spPr>
            <a:xfrm>
              <a:off x="71266" y="73477"/>
              <a:ext cx="3411600" cy="1317300"/>
            </a:xfrm>
            <a:prstGeom prst="rect">
              <a:avLst/>
            </a:prstGeom>
            <a:noFill/>
            <a:ln>
              <a:noFill/>
            </a:ln>
          </p:spPr>
          <p:txBody>
            <a:bodyPr spcFirstLastPara="1" wrap="square" lIns="106675" tIns="53325" rIns="106675" bIns="53325" anchor="ctr" anchorCtr="0">
              <a:noAutofit/>
            </a:bodyPr>
            <a:lstStyle/>
            <a:p>
              <a:pPr marL="0" marR="0" lvl="0" indent="0" algn="ctr" rtl="0">
                <a:lnSpc>
                  <a:spcPct val="100000"/>
                </a:lnSpc>
                <a:spcBef>
                  <a:spcPts val="0"/>
                </a:spcBef>
                <a:spcAft>
                  <a:spcPts val="0"/>
                </a:spcAft>
                <a:buClr>
                  <a:schemeClr val="lt1"/>
                </a:buClr>
                <a:buSzPts val="2800"/>
                <a:buFont typeface="Arial"/>
                <a:buNone/>
              </a:pPr>
              <a:r>
                <a:rPr lang="pl-PL" sz="2400" b="0" i="0" u="none" strike="noStrike" cap="none" dirty="0">
                  <a:solidFill>
                    <a:schemeClr val="lt1"/>
                  </a:solidFill>
                  <a:latin typeface="Arial"/>
                  <a:ea typeface="Arial"/>
                  <a:cs typeface="Arial"/>
                  <a:sym typeface="Arial"/>
                </a:rPr>
                <a:t>badania identyfikacyjne</a:t>
              </a:r>
              <a:endParaRPr sz="1600" dirty="0"/>
            </a:p>
          </p:txBody>
        </p:sp>
        <p:sp>
          <p:nvSpPr>
            <p:cNvPr id="111" name="Google Shape;111;g1d0cbc274c5_0_746"/>
            <p:cNvSpPr/>
            <p:nvPr/>
          </p:nvSpPr>
          <p:spPr>
            <a:xfrm rot="5400000">
              <a:off x="6129244" y="-894112"/>
              <a:ext cx="1167900" cy="6318300"/>
            </a:xfrm>
            <a:prstGeom prst="round2SameRect">
              <a:avLst>
                <a:gd name="adj1" fmla="val 16667"/>
                <a:gd name="adj2" fmla="val 0"/>
              </a:avLst>
            </a:prstGeom>
            <a:solidFill>
              <a:srgbClr val="D0E1E5">
                <a:alpha val="89800"/>
              </a:srgbClr>
            </a:solidFill>
            <a:ln w="25400" cap="flat" cmpd="sng">
              <a:solidFill>
                <a:srgbClr val="D0E1E5">
                  <a:alpha val="89800"/>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g1d0cbc274c5_0_746"/>
            <p:cNvSpPr txBox="1"/>
            <p:nvPr/>
          </p:nvSpPr>
          <p:spPr>
            <a:xfrm>
              <a:off x="3554044" y="1681087"/>
              <a:ext cx="6261300" cy="1110913"/>
            </a:xfrm>
            <a:prstGeom prst="rect">
              <a:avLst/>
            </a:prstGeom>
            <a:noFill/>
            <a:ln>
              <a:noFill/>
            </a:ln>
          </p:spPr>
          <p:txBody>
            <a:bodyPr spcFirstLastPara="1" wrap="square" lIns="53325" tIns="26650" rIns="53325" bIns="26650" anchor="ctr" anchorCtr="0">
              <a:noAutofit/>
            </a:bodyPr>
            <a:lstStyle/>
            <a:p>
              <a:pPr marL="114300" marR="0" lvl="1" indent="-114300" algn="l" rtl="0">
                <a:lnSpc>
                  <a:spcPct val="100000"/>
                </a:lnSpc>
                <a:spcBef>
                  <a:spcPts val="0"/>
                </a:spcBef>
                <a:spcAft>
                  <a:spcPts val="0"/>
                </a:spcAft>
                <a:buClr>
                  <a:schemeClr val="dk1"/>
                </a:buClr>
                <a:buSzPts val="1400"/>
                <a:buFont typeface="Arial"/>
                <a:buChar char="•"/>
              </a:pPr>
              <a:r>
                <a:rPr lang="pl-PL" sz="1400" b="0" i="0" u="none" strike="noStrike" cap="none" dirty="0">
                  <a:solidFill>
                    <a:schemeClr val="dk1"/>
                  </a:solidFill>
                  <a:latin typeface="Arial"/>
                  <a:ea typeface="Arial"/>
                  <a:cs typeface="Arial"/>
                  <a:sym typeface="Arial"/>
                </a:rPr>
                <a:t>określenie grupy potencjalnych wykonawców pisma</a:t>
              </a:r>
              <a:endParaRPr sz="1400" b="0" i="0" u="none" strike="noStrike" cap="none" dirty="0">
                <a:solidFill>
                  <a:schemeClr val="dk1"/>
                </a:solidFill>
                <a:latin typeface="Arial"/>
                <a:ea typeface="Arial"/>
                <a:cs typeface="Arial"/>
                <a:sym typeface="Arial"/>
              </a:endParaRPr>
            </a:p>
            <a:p>
              <a:pPr marL="114300" marR="0" lvl="1" indent="-114300" algn="l" rtl="0">
                <a:lnSpc>
                  <a:spcPct val="100000"/>
                </a:lnSpc>
                <a:spcBef>
                  <a:spcPts val="210"/>
                </a:spcBef>
                <a:spcAft>
                  <a:spcPts val="0"/>
                </a:spcAft>
                <a:buClr>
                  <a:schemeClr val="dk1"/>
                </a:buClr>
                <a:buSzPts val="1400"/>
                <a:buFont typeface="Arial"/>
                <a:buChar char="•"/>
              </a:pPr>
              <a:r>
                <a:rPr lang="pl-PL" sz="1400" b="0" i="0" u="none" strike="noStrike" cap="none" dirty="0">
                  <a:solidFill>
                    <a:schemeClr val="dk1"/>
                  </a:solidFill>
                  <a:latin typeface="Arial"/>
                  <a:ea typeface="Arial"/>
                  <a:cs typeface="Arial"/>
                  <a:sym typeface="Arial"/>
                </a:rPr>
                <a:t>czy X jest próbą pisma pochodzącą od kobiety?</a:t>
              </a:r>
              <a:endParaRPr sz="1400" b="0" i="0" u="none" strike="noStrike" cap="none" dirty="0">
                <a:solidFill>
                  <a:schemeClr val="dk1"/>
                </a:solidFill>
                <a:latin typeface="Arial"/>
                <a:ea typeface="Arial"/>
                <a:cs typeface="Arial"/>
                <a:sym typeface="Arial"/>
              </a:endParaRPr>
            </a:p>
            <a:p>
              <a:pPr marL="114300" marR="0" lvl="1" indent="-114300" algn="l" rtl="0">
                <a:lnSpc>
                  <a:spcPct val="100000"/>
                </a:lnSpc>
                <a:spcBef>
                  <a:spcPts val="210"/>
                </a:spcBef>
                <a:spcAft>
                  <a:spcPts val="0"/>
                </a:spcAft>
                <a:buClr>
                  <a:schemeClr val="dk1"/>
                </a:buClr>
                <a:buSzPts val="1400"/>
                <a:buFont typeface="Arial"/>
                <a:buChar char="•"/>
              </a:pPr>
              <a:r>
                <a:rPr lang="pl-PL" sz="1400" b="0" i="0" u="none" strike="noStrike" cap="none" dirty="0">
                  <a:solidFill>
                    <a:schemeClr val="dk1"/>
                  </a:solidFill>
                  <a:latin typeface="Arial"/>
                  <a:ea typeface="Arial"/>
                  <a:cs typeface="Arial"/>
                  <a:sym typeface="Arial"/>
                </a:rPr>
                <a:t>cechy brane pod uwagę: zależne od tego, co chcemy ustalić</a:t>
              </a:r>
              <a:endParaRPr dirty="0"/>
            </a:p>
            <a:p>
              <a:pPr marL="114300" marR="0" lvl="1" indent="-114300" algn="l" rtl="0">
                <a:lnSpc>
                  <a:spcPct val="100000"/>
                </a:lnSpc>
                <a:spcBef>
                  <a:spcPts val="210"/>
                </a:spcBef>
                <a:spcAft>
                  <a:spcPts val="0"/>
                </a:spcAft>
                <a:buClr>
                  <a:schemeClr val="dk1"/>
                </a:buClr>
                <a:buSzPts val="1400"/>
                <a:buFont typeface="Arial"/>
                <a:buChar char="•"/>
              </a:pPr>
              <a:r>
                <a:rPr lang="pl-PL" sz="1400" b="0" i="0" u="none" strike="noStrike" cap="none" dirty="0">
                  <a:solidFill>
                    <a:schemeClr val="dk1"/>
                  </a:solidFill>
                  <a:latin typeface="Arial"/>
                  <a:ea typeface="Arial"/>
                  <a:cs typeface="Arial"/>
                  <a:sym typeface="Arial"/>
                </a:rPr>
                <a:t>możliwości: płeć, wiek, ręczność, stan zdrowia itp. (wykonawcy)</a:t>
              </a:r>
              <a:endParaRPr dirty="0"/>
            </a:p>
          </p:txBody>
        </p:sp>
        <p:sp>
          <p:nvSpPr>
            <p:cNvPr id="113" name="Google Shape;113;g1d0cbc274c5_0_746"/>
            <p:cNvSpPr/>
            <p:nvPr/>
          </p:nvSpPr>
          <p:spPr>
            <a:xfrm>
              <a:off x="0" y="1535098"/>
              <a:ext cx="3554100" cy="1459800"/>
            </a:xfrm>
            <a:prstGeom prst="roundRect">
              <a:avLst>
                <a:gd name="adj" fmla="val 16667"/>
              </a:avLst>
            </a:prstGeom>
            <a:solidFill>
              <a:srgbClr val="55A7B5"/>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g1d0cbc274c5_0_746"/>
            <p:cNvSpPr txBox="1"/>
            <p:nvPr/>
          </p:nvSpPr>
          <p:spPr>
            <a:xfrm>
              <a:off x="71266" y="1606364"/>
              <a:ext cx="3411600" cy="1317300"/>
            </a:xfrm>
            <a:prstGeom prst="rect">
              <a:avLst/>
            </a:prstGeom>
            <a:noFill/>
            <a:ln>
              <a:noFill/>
            </a:ln>
          </p:spPr>
          <p:txBody>
            <a:bodyPr spcFirstLastPara="1" wrap="square" lIns="106675" tIns="53325" rIns="106675" bIns="53325" anchor="ctr" anchorCtr="0">
              <a:noAutofit/>
            </a:bodyPr>
            <a:lstStyle/>
            <a:p>
              <a:pPr marL="0" marR="0" lvl="0" indent="0" algn="ctr" rtl="0">
                <a:lnSpc>
                  <a:spcPct val="100000"/>
                </a:lnSpc>
                <a:spcBef>
                  <a:spcPts val="0"/>
                </a:spcBef>
                <a:spcAft>
                  <a:spcPts val="0"/>
                </a:spcAft>
                <a:buClr>
                  <a:schemeClr val="lt1"/>
                </a:buClr>
                <a:buSzPts val="2800"/>
                <a:buFont typeface="Arial"/>
                <a:buNone/>
              </a:pPr>
              <a:r>
                <a:rPr lang="pl-PL" sz="2400" b="0" i="0" u="none" strike="noStrike" cap="none" dirty="0">
                  <a:solidFill>
                    <a:schemeClr val="lt1"/>
                  </a:solidFill>
                  <a:latin typeface="Arial"/>
                  <a:ea typeface="Arial"/>
                  <a:cs typeface="Arial"/>
                  <a:sym typeface="Arial"/>
                </a:rPr>
                <a:t>badania klasyfikacyjne</a:t>
              </a:r>
              <a:endParaRPr sz="1600" dirty="0"/>
            </a:p>
          </p:txBody>
        </p:sp>
        <p:sp>
          <p:nvSpPr>
            <p:cNvPr id="115" name="Google Shape;115;g1d0cbc274c5_0_746"/>
            <p:cNvSpPr/>
            <p:nvPr/>
          </p:nvSpPr>
          <p:spPr>
            <a:xfrm rot="5400000">
              <a:off x="6129244" y="638774"/>
              <a:ext cx="1167900" cy="6318300"/>
            </a:xfrm>
            <a:prstGeom prst="round2SameRect">
              <a:avLst>
                <a:gd name="adj1" fmla="val 16667"/>
                <a:gd name="adj2" fmla="val 0"/>
              </a:avLst>
            </a:prstGeom>
            <a:solidFill>
              <a:srgbClr val="D0E1E5">
                <a:alpha val="89800"/>
              </a:srgbClr>
            </a:solidFill>
            <a:ln w="25400" cap="flat" cmpd="sng">
              <a:solidFill>
                <a:srgbClr val="D0E1E5">
                  <a:alpha val="89800"/>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g1d0cbc274c5_0_746"/>
            <p:cNvSpPr txBox="1"/>
            <p:nvPr/>
          </p:nvSpPr>
          <p:spPr>
            <a:xfrm>
              <a:off x="3554044" y="3270988"/>
              <a:ext cx="6261300" cy="1053900"/>
            </a:xfrm>
            <a:prstGeom prst="rect">
              <a:avLst/>
            </a:prstGeom>
            <a:noFill/>
            <a:ln>
              <a:noFill/>
            </a:ln>
          </p:spPr>
          <p:txBody>
            <a:bodyPr spcFirstLastPara="1" wrap="square" lIns="53325" tIns="26650" rIns="53325" bIns="26650" anchor="ctr" anchorCtr="0">
              <a:noAutofit/>
            </a:bodyPr>
            <a:lstStyle/>
            <a:p>
              <a:pPr marL="114300" marR="0" lvl="1" indent="-114300" algn="l" rtl="0">
                <a:lnSpc>
                  <a:spcPct val="100000"/>
                </a:lnSpc>
                <a:spcBef>
                  <a:spcPts val="0"/>
                </a:spcBef>
                <a:spcAft>
                  <a:spcPts val="0"/>
                </a:spcAft>
                <a:buClr>
                  <a:schemeClr val="dk1"/>
                </a:buClr>
                <a:buSzPts val="1400"/>
                <a:buFont typeface="Arial"/>
                <a:buChar char="•"/>
              </a:pPr>
              <a:r>
                <a:rPr lang="pl-PL" sz="1400" b="0" i="0" u="none" strike="noStrike" cap="none">
                  <a:solidFill>
                    <a:schemeClr val="dk1"/>
                  </a:solidFill>
                  <a:latin typeface="Arial"/>
                  <a:ea typeface="Arial"/>
                  <a:cs typeface="Arial"/>
                  <a:sym typeface="Arial"/>
                </a:rPr>
                <a:t>ustalenie wykonawcy pisma</a:t>
              </a:r>
              <a:endParaRPr sz="1400" b="0" i="0" u="none" strike="noStrike" cap="none">
                <a:solidFill>
                  <a:schemeClr val="dk1"/>
                </a:solidFill>
                <a:latin typeface="Arial"/>
                <a:ea typeface="Arial"/>
                <a:cs typeface="Arial"/>
                <a:sym typeface="Arial"/>
              </a:endParaRPr>
            </a:p>
            <a:p>
              <a:pPr marL="114300" marR="0" lvl="1" indent="-114300" algn="l" rtl="0">
                <a:lnSpc>
                  <a:spcPct val="100000"/>
                </a:lnSpc>
                <a:spcBef>
                  <a:spcPts val="210"/>
                </a:spcBef>
                <a:spcAft>
                  <a:spcPts val="0"/>
                </a:spcAft>
                <a:buClr>
                  <a:schemeClr val="dk1"/>
                </a:buClr>
                <a:buSzPts val="1400"/>
                <a:buFont typeface="Arial"/>
                <a:buChar char="•"/>
              </a:pPr>
              <a:r>
                <a:rPr lang="pl-PL" sz="1400" b="0" i="0" u="none" strike="noStrike" cap="none">
                  <a:solidFill>
                    <a:schemeClr val="dk1"/>
                  </a:solidFill>
                  <a:latin typeface="Arial"/>
                  <a:ea typeface="Arial"/>
                  <a:cs typeface="Arial"/>
                  <a:sym typeface="Arial"/>
                </a:rPr>
                <a:t>czy X jest próbą pisma pochodzącą od Jana Kowalskiego?</a:t>
              </a:r>
              <a:endParaRPr sz="1400" b="0" i="0" u="none" strike="noStrike" cap="none">
                <a:solidFill>
                  <a:schemeClr val="dk1"/>
                </a:solidFill>
                <a:latin typeface="Arial"/>
                <a:ea typeface="Arial"/>
                <a:cs typeface="Arial"/>
                <a:sym typeface="Arial"/>
              </a:endParaRPr>
            </a:p>
            <a:p>
              <a:pPr marL="114300" marR="0" lvl="1" indent="-114300" algn="l" rtl="0">
                <a:lnSpc>
                  <a:spcPct val="100000"/>
                </a:lnSpc>
                <a:spcBef>
                  <a:spcPts val="210"/>
                </a:spcBef>
                <a:spcAft>
                  <a:spcPts val="0"/>
                </a:spcAft>
                <a:buClr>
                  <a:schemeClr val="dk1"/>
                </a:buClr>
                <a:buSzPts val="1400"/>
                <a:buFont typeface="Arial"/>
                <a:buChar char="•"/>
              </a:pPr>
              <a:r>
                <a:rPr lang="pl-PL" sz="1400" b="0" i="0" u="none" strike="noStrike" cap="none">
                  <a:solidFill>
                    <a:schemeClr val="dk1"/>
                  </a:solidFill>
                  <a:latin typeface="Arial"/>
                  <a:ea typeface="Arial"/>
                  <a:cs typeface="Arial"/>
                  <a:sym typeface="Arial"/>
                </a:rPr>
                <a:t>cechy brane pod uwagę: cechy indywidualizujące</a:t>
              </a:r>
              <a:endParaRPr/>
            </a:p>
            <a:p>
              <a:pPr marL="114300" marR="0" lvl="1" indent="-114300" algn="l" rtl="0">
                <a:lnSpc>
                  <a:spcPct val="100000"/>
                </a:lnSpc>
                <a:spcBef>
                  <a:spcPts val="210"/>
                </a:spcBef>
                <a:spcAft>
                  <a:spcPts val="0"/>
                </a:spcAft>
                <a:buClr>
                  <a:schemeClr val="dk1"/>
                </a:buClr>
                <a:buSzPts val="1400"/>
                <a:buFont typeface="Arial"/>
                <a:buChar char="•"/>
              </a:pPr>
              <a:r>
                <a:rPr lang="pl-PL" sz="1400" b="0" i="0" u="none" strike="noStrike" cap="none">
                  <a:solidFill>
                    <a:schemeClr val="dk1"/>
                  </a:solidFill>
                  <a:latin typeface="Arial"/>
                  <a:ea typeface="Arial"/>
                  <a:cs typeface="Arial"/>
                  <a:sym typeface="Arial"/>
                </a:rPr>
                <a:t>katalog cech graficznych – IES, lata 80’</a:t>
              </a:r>
              <a:endParaRPr/>
            </a:p>
          </p:txBody>
        </p:sp>
        <p:sp>
          <p:nvSpPr>
            <p:cNvPr id="117" name="Google Shape;117;g1d0cbc274c5_0_746"/>
            <p:cNvSpPr/>
            <p:nvPr/>
          </p:nvSpPr>
          <p:spPr>
            <a:xfrm>
              <a:off x="0" y="3067985"/>
              <a:ext cx="3554100" cy="1459800"/>
            </a:xfrm>
            <a:prstGeom prst="roundRect">
              <a:avLst>
                <a:gd name="adj" fmla="val 16667"/>
              </a:avLst>
            </a:prstGeom>
            <a:solidFill>
              <a:srgbClr val="55A7B5"/>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g1d0cbc274c5_0_746"/>
            <p:cNvSpPr txBox="1"/>
            <p:nvPr/>
          </p:nvSpPr>
          <p:spPr>
            <a:xfrm>
              <a:off x="71266" y="3139251"/>
              <a:ext cx="3411600" cy="1317300"/>
            </a:xfrm>
            <a:prstGeom prst="rect">
              <a:avLst/>
            </a:prstGeom>
            <a:noFill/>
            <a:ln>
              <a:noFill/>
            </a:ln>
          </p:spPr>
          <p:txBody>
            <a:bodyPr spcFirstLastPara="1" wrap="square" lIns="106675" tIns="53325" rIns="106675" bIns="53325" anchor="ctr" anchorCtr="0">
              <a:noAutofit/>
            </a:bodyPr>
            <a:lstStyle/>
            <a:p>
              <a:pPr marL="0" marR="0" lvl="0" indent="0" algn="ctr" rtl="0">
                <a:lnSpc>
                  <a:spcPct val="100000"/>
                </a:lnSpc>
                <a:spcBef>
                  <a:spcPts val="0"/>
                </a:spcBef>
                <a:spcAft>
                  <a:spcPts val="0"/>
                </a:spcAft>
                <a:buClr>
                  <a:schemeClr val="lt1"/>
                </a:buClr>
                <a:buSzPts val="2800"/>
                <a:buFont typeface="Arial"/>
                <a:buNone/>
              </a:pPr>
              <a:r>
                <a:rPr lang="pl-PL" sz="2400" b="0" i="0" u="none" strike="noStrike" cap="none" dirty="0">
                  <a:solidFill>
                    <a:schemeClr val="lt1"/>
                  </a:solidFill>
                  <a:latin typeface="Arial"/>
                  <a:ea typeface="Arial"/>
                  <a:cs typeface="Arial"/>
                  <a:sym typeface="Arial"/>
                </a:rPr>
                <a:t>badania indywidualizacyjne</a:t>
              </a:r>
              <a:endParaRPr sz="1600" dirty="0"/>
            </a:p>
          </p:txBody>
        </p:sp>
      </p:grpSp>
    </p:spTree>
    <p:extLst>
      <p:ext uri="{BB962C8B-B14F-4D97-AF65-F5344CB8AC3E}">
        <p14:creationId xmlns:p14="http://schemas.microsoft.com/office/powerpoint/2010/main" val="1017548769"/>
      </p:ext>
    </p:extLst>
  </p:cSld>
  <p:clrMapOvr>
    <a:masterClrMapping/>
  </p:clrMapOvr>
  <p:transition>
    <p:fade thruBlk="1"/>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987"/>
        <p:cNvGrpSpPr/>
        <p:nvPr/>
      </p:nvGrpSpPr>
      <p:grpSpPr>
        <a:xfrm>
          <a:off x="0" y="0"/>
          <a:ext cx="0" cy="0"/>
          <a:chOff x="0" y="0"/>
          <a:chExt cx="0" cy="0"/>
        </a:xfrm>
      </p:grpSpPr>
      <p:sp>
        <p:nvSpPr>
          <p:cNvPr id="988" name="Google Shape;988;g1c8c88ddb2c_0_1047"/>
          <p:cNvSpPr txBox="1">
            <a:spLocks noGrp="1"/>
          </p:cNvSpPr>
          <p:nvPr>
            <p:ph type="title"/>
          </p:nvPr>
        </p:nvSpPr>
        <p:spPr>
          <a:xfrm>
            <a:off x="395536" y="764704"/>
            <a:ext cx="8342100" cy="447568"/>
          </a:xfrm>
          <a:prstGeom prst="rect">
            <a:avLst/>
          </a:prstGeom>
          <a:solidFill>
            <a:schemeClr val="tx1"/>
          </a:solidFill>
          <a:ln>
            <a:noFill/>
          </a:ln>
        </p:spPr>
        <p:txBody>
          <a:bodyPr spcFirstLastPara="1" wrap="square" lIns="91425" tIns="91425" rIns="91425" bIns="91425" anchor="b" anchorCtr="0">
            <a:normAutofit fontScale="90000"/>
          </a:bodyPr>
          <a:lstStyle/>
          <a:p>
            <a:pPr marL="0" lvl="0" indent="0" algn="ctr" rtl="0">
              <a:lnSpc>
                <a:spcPct val="100000"/>
              </a:lnSpc>
              <a:spcBef>
                <a:spcPts val="0"/>
              </a:spcBef>
              <a:spcAft>
                <a:spcPts val="0"/>
              </a:spcAft>
              <a:buSzPct val="50000"/>
              <a:buNone/>
            </a:pPr>
            <a:r>
              <a:rPr lang="pl-PL" b="1" dirty="0">
                <a:solidFill>
                  <a:schemeClr val="accent5"/>
                </a:solidFill>
              </a:rPr>
              <a:t>Badania identyfikacyjne pisma ręcznego i podpisów</a:t>
            </a:r>
            <a:endParaRPr dirty="0">
              <a:solidFill>
                <a:schemeClr val="accent5"/>
              </a:solidFill>
            </a:endParaRPr>
          </a:p>
        </p:txBody>
      </p:sp>
      <p:sp>
        <p:nvSpPr>
          <p:cNvPr id="989" name="Google Shape;989;g1c8c88ddb2c_0_1047"/>
          <p:cNvSpPr txBox="1">
            <a:spLocks noGrp="1"/>
          </p:cNvSpPr>
          <p:nvPr>
            <p:ph type="body" idx="3"/>
          </p:nvPr>
        </p:nvSpPr>
        <p:spPr>
          <a:xfrm>
            <a:off x="939622" y="1988840"/>
            <a:ext cx="4064426" cy="648072"/>
          </a:xfrm>
          <a:prstGeom prst="rect">
            <a:avLst/>
          </a:prstGeom>
          <a:solidFill>
            <a:schemeClr val="tx1"/>
          </a:solidFill>
          <a:ln>
            <a:noFill/>
          </a:ln>
        </p:spPr>
        <p:txBody>
          <a:bodyPr spcFirstLastPara="1" wrap="square" lIns="180000" tIns="252000" rIns="252000" bIns="91425" anchor="t" anchorCtr="0">
            <a:noAutofit/>
          </a:bodyPr>
          <a:lstStyle/>
          <a:p>
            <a:pPr marL="0" lvl="0" indent="0" algn="l" rtl="0">
              <a:lnSpc>
                <a:spcPct val="100000"/>
              </a:lnSpc>
              <a:spcBef>
                <a:spcPts val="0"/>
              </a:spcBef>
              <a:spcAft>
                <a:spcPts val="0"/>
              </a:spcAft>
              <a:buSzPts val="2400"/>
              <a:buNone/>
            </a:pPr>
            <a:r>
              <a:rPr lang="pl-PL" sz="1800" dirty="0"/>
              <a:t>Czy jest to próba pisma ręcznego?</a:t>
            </a:r>
            <a:endParaRPr sz="1800" dirty="0"/>
          </a:p>
        </p:txBody>
      </p:sp>
      <p:sp>
        <p:nvSpPr>
          <p:cNvPr id="990" name="Google Shape;990;g1c8c88ddb2c_0_1047"/>
          <p:cNvSpPr txBox="1">
            <a:spLocks noGrp="1"/>
          </p:cNvSpPr>
          <p:nvPr>
            <p:ph type="sldNum" idx="12"/>
          </p:nvPr>
        </p:nvSpPr>
        <p:spPr>
          <a:xfrm>
            <a:off x="8585627" y="6401750"/>
            <a:ext cx="558450" cy="299400"/>
          </a:xfrm>
          <a:prstGeom prst="rect">
            <a:avLst/>
          </a:prstGeom>
          <a:solidFill>
            <a:schemeClr val="lt1"/>
          </a:solidFill>
          <a:ln>
            <a:noFill/>
          </a:ln>
        </p:spPr>
        <p:txBody>
          <a:bodyPr spcFirstLastPara="1" wrap="square" lIns="91425" tIns="91425" rIns="91425" bIns="91425" anchor="t" anchorCtr="0">
            <a:noAutofit/>
          </a:bodyPr>
          <a:lstStyle/>
          <a:p>
            <a:pPr marL="0" lvl="0" indent="0" algn="ctr" rtl="0">
              <a:spcBef>
                <a:spcPts val="0"/>
              </a:spcBef>
              <a:spcAft>
                <a:spcPts val="0"/>
              </a:spcAft>
              <a:buClr>
                <a:srgbClr val="926940"/>
              </a:buClr>
              <a:buSzPts val="1400"/>
              <a:buFont typeface="Cinzel"/>
              <a:buNone/>
            </a:pPr>
            <a:fld id="{00000000-1234-1234-1234-123412341234}" type="slidenum">
              <a:rPr lang="pl-PL" sz="1400"/>
              <a:t>26</a:t>
            </a:fld>
            <a:endParaRPr sz="1400"/>
          </a:p>
        </p:txBody>
      </p:sp>
      <p:pic>
        <p:nvPicPr>
          <p:cNvPr id="991" name="Google Shape;991;g1c8c88ddb2c_0_1047"/>
          <p:cNvPicPr preferRelativeResize="0"/>
          <p:nvPr/>
        </p:nvPicPr>
        <p:blipFill rotWithShape="1">
          <a:blip r:embed="rId3">
            <a:alphaModFix/>
          </a:blip>
          <a:srcRect/>
          <a:stretch/>
        </p:blipFill>
        <p:spPr>
          <a:xfrm>
            <a:off x="714433" y="2906071"/>
            <a:ext cx="7264757" cy="3425588"/>
          </a:xfrm>
          <a:prstGeom prst="rect">
            <a:avLst/>
          </a:prstGeom>
          <a:noFill/>
          <a:ln>
            <a:noFill/>
          </a:ln>
        </p:spPr>
      </p:pic>
    </p:spTree>
    <p:extLst>
      <p:ext uri="{BB962C8B-B14F-4D97-AF65-F5344CB8AC3E}">
        <p14:creationId xmlns:p14="http://schemas.microsoft.com/office/powerpoint/2010/main" val="16261781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996"/>
        <p:cNvGrpSpPr/>
        <p:nvPr/>
      </p:nvGrpSpPr>
      <p:grpSpPr>
        <a:xfrm>
          <a:off x="0" y="0"/>
          <a:ext cx="0" cy="0"/>
          <a:chOff x="0" y="0"/>
          <a:chExt cx="0" cy="0"/>
        </a:xfrm>
      </p:grpSpPr>
      <p:sp>
        <p:nvSpPr>
          <p:cNvPr id="997" name="Google Shape;997;g1c8c88ddb2c_0_1055"/>
          <p:cNvSpPr txBox="1">
            <a:spLocks noGrp="1"/>
          </p:cNvSpPr>
          <p:nvPr>
            <p:ph type="sldNum" idx="12"/>
          </p:nvPr>
        </p:nvSpPr>
        <p:spPr>
          <a:xfrm>
            <a:off x="8388424" y="6426623"/>
            <a:ext cx="558450" cy="299400"/>
          </a:xfrm>
          <a:prstGeom prst="rect">
            <a:avLst/>
          </a:prstGeom>
          <a:solidFill>
            <a:schemeClr val="lt1"/>
          </a:solidFill>
          <a:ln>
            <a:noFill/>
          </a:ln>
        </p:spPr>
        <p:txBody>
          <a:bodyPr spcFirstLastPara="1" wrap="square" lIns="91425" tIns="91425" rIns="91425" bIns="91425" anchor="t" anchorCtr="0">
            <a:noAutofit/>
          </a:bodyPr>
          <a:lstStyle/>
          <a:p>
            <a:pPr marL="0" lvl="0" indent="0" algn="ctr" rtl="0">
              <a:spcBef>
                <a:spcPts val="0"/>
              </a:spcBef>
              <a:spcAft>
                <a:spcPts val="0"/>
              </a:spcAft>
              <a:buClr>
                <a:srgbClr val="926940"/>
              </a:buClr>
              <a:buSzPts val="1400"/>
              <a:buFont typeface="Cinzel"/>
              <a:buNone/>
            </a:pPr>
            <a:fld id="{00000000-1234-1234-1234-123412341234}" type="slidenum">
              <a:rPr lang="pl-PL" sz="1400"/>
              <a:t>27</a:t>
            </a:fld>
            <a:endParaRPr sz="1400"/>
          </a:p>
        </p:txBody>
      </p:sp>
      <p:sp>
        <p:nvSpPr>
          <p:cNvPr id="998" name="Google Shape;998;g1c8c88ddb2c_0_1055"/>
          <p:cNvSpPr txBox="1"/>
          <p:nvPr/>
        </p:nvSpPr>
        <p:spPr>
          <a:xfrm>
            <a:off x="1259632" y="6402681"/>
            <a:ext cx="6768752" cy="369291"/>
          </a:xfrm>
          <a:prstGeom prst="rect">
            <a:avLst/>
          </a:prstGeom>
          <a:solidFill>
            <a:schemeClr val="tx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l-PL" sz="1800" b="0" i="0" u="none" strike="noStrike" cap="none">
                <a:solidFill>
                  <a:schemeClr val="dk1"/>
                </a:solidFill>
                <a:latin typeface="Arial"/>
                <a:ea typeface="Arial"/>
                <a:cs typeface="Arial"/>
                <a:sym typeface="Arial"/>
              </a:rPr>
              <a:t>Źródło: fmi Marketing Solutions, https://youtu.be/We_v0tJ0qHI </a:t>
            </a:r>
            <a:endParaRPr/>
          </a:p>
        </p:txBody>
      </p:sp>
      <p:pic>
        <p:nvPicPr>
          <p:cNvPr id="2" name="Introducing - The Handwriting Machine">
            <a:hlinkClick r:id="" action="ppaction://media"/>
            <a:extLst>
              <a:ext uri="{FF2B5EF4-FFF2-40B4-BE49-F238E27FC236}">
                <a16:creationId xmlns:a16="http://schemas.microsoft.com/office/drawing/2014/main" xmlns="" id="{3020D636-E25D-F46B-EEC8-51377DD3A43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55576" y="980728"/>
            <a:ext cx="7024915" cy="5268686"/>
          </a:xfrm>
          <a:prstGeom prst="rect">
            <a:avLst/>
          </a:prstGeom>
        </p:spPr>
      </p:pic>
    </p:spTree>
    <p:extLst>
      <p:ext uri="{BB962C8B-B14F-4D97-AF65-F5344CB8AC3E}">
        <p14:creationId xmlns:p14="http://schemas.microsoft.com/office/powerpoint/2010/main" val="43294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63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mute="1">
                <p:cTn id="12" fill="hold" display="0">
                  <p:stCondLst>
                    <p:cond delay="indefinite"/>
                  </p:stCondLst>
                </p:cTn>
                <p:tgtEl>
                  <p:spTgt spid="2"/>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004"/>
        <p:cNvGrpSpPr/>
        <p:nvPr/>
      </p:nvGrpSpPr>
      <p:grpSpPr>
        <a:xfrm>
          <a:off x="0" y="0"/>
          <a:ext cx="0" cy="0"/>
          <a:chOff x="0" y="0"/>
          <a:chExt cx="0" cy="0"/>
        </a:xfrm>
      </p:grpSpPr>
      <p:sp>
        <p:nvSpPr>
          <p:cNvPr id="1005" name="Google Shape;1005;g1c8c88ddb2c_0_1062"/>
          <p:cNvSpPr txBox="1">
            <a:spLocks noGrp="1"/>
          </p:cNvSpPr>
          <p:nvPr>
            <p:ph type="title"/>
          </p:nvPr>
        </p:nvSpPr>
        <p:spPr>
          <a:xfrm>
            <a:off x="443087" y="588654"/>
            <a:ext cx="7225257" cy="536090"/>
          </a:xfrm>
          <a:prstGeom prst="rect">
            <a:avLst/>
          </a:prstGeom>
          <a:solidFill>
            <a:schemeClr val="tx1"/>
          </a:solidFill>
          <a:ln>
            <a:noFill/>
          </a:ln>
        </p:spPr>
        <p:txBody>
          <a:bodyPr spcFirstLastPara="1" wrap="square" lIns="91425" tIns="91425" rIns="91425" bIns="91425" anchor="b" anchorCtr="0">
            <a:normAutofit/>
          </a:bodyPr>
          <a:lstStyle/>
          <a:p>
            <a:pPr marL="0" lvl="0" indent="0" algn="l" rtl="0">
              <a:lnSpc>
                <a:spcPct val="100000"/>
              </a:lnSpc>
              <a:spcBef>
                <a:spcPts val="0"/>
              </a:spcBef>
              <a:spcAft>
                <a:spcPts val="0"/>
              </a:spcAft>
              <a:buSzPct val="50000"/>
              <a:buNone/>
            </a:pPr>
            <a:r>
              <a:rPr lang="pl-PL" b="1" dirty="0">
                <a:solidFill>
                  <a:schemeClr val="accent5"/>
                </a:solidFill>
              </a:rPr>
              <a:t>Badania identyfikacyjne pisma ręcznego i podpisów</a:t>
            </a:r>
            <a:endParaRPr dirty="0">
              <a:solidFill>
                <a:schemeClr val="accent5"/>
              </a:solidFill>
            </a:endParaRPr>
          </a:p>
        </p:txBody>
      </p:sp>
      <p:sp>
        <p:nvSpPr>
          <p:cNvPr id="1006" name="Google Shape;1006;g1c8c88ddb2c_0_1062"/>
          <p:cNvSpPr txBox="1">
            <a:spLocks noGrp="1"/>
          </p:cNvSpPr>
          <p:nvPr>
            <p:ph type="body" idx="3"/>
          </p:nvPr>
        </p:nvSpPr>
        <p:spPr>
          <a:xfrm>
            <a:off x="211628" y="1192549"/>
            <a:ext cx="3856316" cy="883200"/>
          </a:xfrm>
          <a:prstGeom prst="rect">
            <a:avLst/>
          </a:prstGeom>
          <a:solidFill>
            <a:schemeClr val="tx1"/>
          </a:solidFill>
          <a:ln>
            <a:noFill/>
          </a:ln>
        </p:spPr>
        <p:txBody>
          <a:bodyPr spcFirstLastPara="1" wrap="square" lIns="180000" tIns="252000" rIns="252000" bIns="91425" anchor="t" anchorCtr="0">
            <a:noAutofit/>
          </a:bodyPr>
          <a:lstStyle/>
          <a:p>
            <a:pPr marL="0" lvl="0" indent="0" algn="l" rtl="0">
              <a:lnSpc>
                <a:spcPct val="100000"/>
              </a:lnSpc>
              <a:spcBef>
                <a:spcPts val="800"/>
              </a:spcBef>
              <a:spcAft>
                <a:spcPts val="0"/>
              </a:spcAft>
              <a:buSzPts val="2400"/>
              <a:buNone/>
            </a:pPr>
            <a:r>
              <a:rPr lang="pl-PL" sz="1800" dirty="0"/>
              <a:t>Czy jest to próba pisma ręcznego?</a:t>
            </a:r>
            <a:endParaRPr dirty="0"/>
          </a:p>
        </p:txBody>
      </p:sp>
      <p:sp>
        <p:nvSpPr>
          <p:cNvPr id="1007" name="Google Shape;1007;g1c8c88ddb2c_0_1062"/>
          <p:cNvSpPr txBox="1">
            <a:spLocks noGrp="1"/>
          </p:cNvSpPr>
          <p:nvPr>
            <p:ph type="sldNum" idx="12"/>
          </p:nvPr>
        </p:nvSpPr>
        <p:spPr>
          <a:xfrm>
            <a:off x="8585627" y="6401750"/>
            <a:ext cx="558450" cy="299400"/>
          </a:xfrm>
          <a:prstGeom prst="rect">
            <a:avLst/>
          </a:prstGeom>
          <a:solidFill>
            <a:schemeClr val="lt1"/>
          </a:solidFill>
          <a:ln>
            <a:noFill/>
          </a:ln>
        </p:spPr>
        <p:txBody>
          <a:bodyPr spcFirstLastPara="1" wrap="square" lIns="91425" tIns="91425" rIns="91425" bIns="91425" anchor="t" anchorCtr="0">
            <a:noAutofit/>
          </a:bodyPr>
          <a:lstStyle/>
          <a:p>
            <a:pPr marL="0" lvl="0" indent="0" algn="ctr" rtl="0">
              <a:spcBef>
                <a:spcPts val="0"/>
              </a:spcBef>
              <a:spcAft>
                <a:spcPts val="0"/>
              </a:spcAft>
              <a:buClr>
                <a:srgbClr val="926940"/>
              </a:buClr>
              <a:buSzPts val="1400"/>
              <a:buFont typeface="Cinzel"/>
              <a:buNone/>
            </a:pPr>
            <a:fld id="{00000000-1234-1234-1234-123412341234}" type="slidenum">
              <a:rPr lang="pl-PL" sz="1400"/>
              <a:t>28</a:t>
            </a:fld>
            <a:endParaRPr sz="1400"/>
          </a:p>
        </p:txBody>
      </p:sp>
      <p:pic>
        <p:nvPicPr>
          <p:cNvPr id="1008" name="Google Shape;1008;g1c8c88ddb2c_0_1062"/>
          <p:cNvPicPr preferRelativeResize="0"/>
          <p:nvPr/>
        </p:nvPicPr>
        <p:blipFill rotWithShape="1">
          <a:blip r:embed="rId3">
            <a:alphaModFix/>
          </a:blip>
          <a:srcRect/>
          <a:stretch/>
        </p:blipFill>
        <p:spPr>
          <a:xfrm>
            <a:off x="2655765" y="2552910"/>
            <a:ext cx="4244386" cy="2264750"/>
          </a:xfrm>
          <a:prstGeom prst="rect">
            <a:avLst/>
          </a:prstGeom>
          <a:noFill/>
          <a:ln>
            <a:noFill/>
          </a:ln>
        </p:spPr>
      </p:pic>
      <p:pic>
        <p:nvPicPr>
          <p:cNvPr id="1009" name="Google Shape;1009;g1c8c88ddb2c_0_1062"/>
          <p:cNvPicPr preferRelativeResize="0"/>
          <p:nvPr/>
        </p:nvPicPr>
        <p:blipFill rotWithShape="1">
          <a:blip r:embed="rId4">
            <a:alphaModFix/>
          </a:blip>
          <a:srcRect/>
          <a:stretch/>
        </p:blipFill>
        <p:spPr>
          <a:xfrm>
            <a:off x="1309953" y="2060848"/>
            <a:ext cx="5806745" cy="4590169"/>
          </a:xfrm>
          <a:prstGeom prst="rect">
            <a:avLst/>
          </a:prstGeom>
          <a:noFill/>
          <a:ln>
            <a:noFill/>
          </a:ln>
        </p:spPr>
      </p:pic>
    </p:spTree>
    <p:extLst>
      <p:ext uri="{BB962C8B-B14F-4D97-AF65-F5344CB8AC3E}">
        <p14:creationId xmlns:p14="http://schemas.microsoft.com/office/powerpoint/2010/main" val="1612602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0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g1d0cbc274c5_0_785"/>
          <p:cNvSpPr txBox="1">
            <a:spLocks noGrp="1"/>
          </p:cNvSpPr>
          <p:nvPr>
            <p:ph type="title"/>
          </p:nvPr>
        </p:nvSpPr>
        <p:spPr>
          <a:xfrm>
            <a:off x="1187624" y="476672"/>
            <a:ext cx="7133550" cy="778200"/>
          </a:xfrm>
          <a:prstGeom prst="rect">
            <a:avLst/>
          </a:prstGeom>
          <a:solidFill>
            <a:schemeClr val="tx1"/>
          </a:solidFill>
          <a:ln>
            <a:noFill/>
          </a:ln>
        </p:spPr>
        <p:txBody>
          <a:bodyPr spcFirstLastPara="1" wrap="square" lIns="91425" tIns="91425" rIns="91425" bIns="91425" anchor="b" anchorCtr="0">
            <a:normAutofit/>
          </a:bodyPr>
          <a:lstStyle/>
          <a:p>
            <a:pPr marL="0" lvl="0" indent="0" algn="ctr" rtl="0">
              <a:lnSpc>
                <a:spcPct val="100000"/>
              </a:lnSpc>
              <a:spcBef>
                <a:spcPts val="0"/>
              </a:spcBef>
              <a:spcAft>
                <a:spcPts val="0"/>
              </a:spcAft>
              <a:buSzPts val="2400"/>
              <a:buNone/>
            </a:pPr>
            <a:r>
              <a:rPr lang="pl-PL" sz="3200" b="1" dirty="0"/>
              <a:t>Badania klasyfikacyjne: wiek</a:t>
            </a:r>
            <a:endParaRPr dirty="0"/>
          </a:p>
        </p:txBody>
      </p:sp>
      <p:pic>
        <p:nvPicPr>
          <p:cNvPr id="125" name="Google Shape;125;g1d0cbc274c5_0_785" descr="Nowy Dokument 6_1"/>
          <p:cNvPicPr preferRelativeResize="0">
            <a:picLocks noGrp="1"/>
          </p:cNvPicPr>
          <p:nvPr>
            <p:ph type="body" idx="4294967295"/>
          </p:nvPr>
        </p:nvPicPr>
        <p:blipFill rotWithShape="1">
          <a:blip r:embed="rId3">
            <a:alphaModFix/>
          </a:blip>
          <a:srcRect/>
          <a:stretch/>
        </p:blipFill>
        <p:spPr>
          <a:xfrm>
            <a:off x="1731706" y="5006822"/>
            <a:ext cx="3610125" cy="1415400"/>
          </a:xfrm>
          <a:prstGeom prst="rect">
            <a:avLst/>
          </a:prstGeom>
          <a:noFill/>
          <a:ln>
            <a:noFill/>
          </a:ln>
        </p:spPr>
      </p:pic>
      <p:sp>
        <p:nvSpPr>
          <p:cNvPr id="126" name="Google Shape;126;g1d0cbc274c5_0_785"/>
          <p:cNvSpPr txBox="1"/>
          <p:nvPr/>
        </p:nvSpPr>
        <p:spPr>
          <a:xfrm>
            <a:off x="377190" y="1728203"/>
            <a:ext cx="1108800" cy="646500"/>
          </a:xfrm>
          <a:prstGeom prst="rect">
            <a:avLst/>
          </a:prstGeom>
          <a:solidFill>
            <a:schemeClr val="tx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l-PL" sz="1800" dirty="0">
                <a:solidFill>
                  <a:schemeClr val="dk1"/>
                </a:solidFill>
                <a:latin typeface="Arial"/>
                <a:ea typeface="Arial"/>
                <a:cs typeface="Arial"/>
                <a:sym typeface="Arial"/>
              </a:rPr>
              <a:t>Pismo szkolne</a:t>
            </a:r>
            <a:endParaRPr sz="1800" dirty="0">
              <a:solidFill>
                <a:schemeClr val="dk1"/>
              </a:solidFill>
              <a:latin typeface="Arial"/>
              <a:ea typeface="Arial"/>
              <a:cs typeface="Arial"/>
              <a:sym typeface="Arial"/>
            </a:endParaRPr>
          </a:p>
        </p:txBody>
      </p:sp>
      <p:sp>
        <p:nvSpPr>
          <p:cNvPr id="127" name="Google Shape;127;g1d0cbc274c5_0_785"/>
          <p:cNvSpPr txBox="1"/>
          <p:nvPr/>
        </p:nvSpPr>
        <p:spPr>
          <a:xfrm>
            <a:off x="377190" y="3734332"/>
            <a:ext cx="1154475" cy="646500"/>
          </a:xfrm>
          <a:prstGeom prst="rect">
            <a:avLst/>
          </a:prstGeom>
          <a:solidFill>
            <a:schemeClr val="tx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l-PL" sz="1800" dirty="0">
                <a:solidFill>
                  <a:schemeClr val="dk1"/>
                </a:solidFill>
                <a:latin typeface="Arial"/>
                <a:ea typeface="Arial"/>
                <a:cs typeface="Arial"/>
                <a:sym typeface="Arial"/>
              </a:rPr>
              <a:t>Pismo dojrzałe</a:t>
            </a:r>
            <a:endParaRPr sz="1800" dirty="0">
              <a:solidFill>
                <a:schemeClr val="dk1"/>
              </a:solidFill>
              <a:latin typeface="Arial"/>
              <a:ea typeface="Arial"/>
              <a:cs typeface="Arial"/>
              <a:sym typeface="Arial"/>
            </a:endParaRPr>
          </a:p>
        </p:txBody>
      </p:sp>
      <p:sp>
        <p:nvSpPr>
          <p:cNvPr id="128" name="Google Shape;128;g1d0cbc274c5_0_785"/>
          <p:cNvSpPr txBox="1"/>
          <p:nvPr/>
        </p:nvSpPr>
        <p:spPr>
          <a:xfrm>
            <a:off x="392192" y="5391272"/>
            <a:ext cx="1078650" cy="646500"/>
          </a:xfrm>
          <a:prstGeom prst="rect">
            <a:avLst/>
          </a:prstGeom>
          <a:solidFill>
            <a:schemeClr val="tx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l-PL" sz="1800" dirty="0">
                <a:solidFill>
                  <a:schemeClr val="dk1"/>
                </a:solidFill>
                <a:latin typeface="Arial"/>
                <a:ea typeface="Arial"/>
                <a:cs typeface="Arial"/>
                <a:sym typeface="Arial"/>
              </a:rPr>
              <a:t>Pismo starcze</a:t>
            </a:r>
            <a:endParaRPr sz="1800" dirty="0">
              <a:solidFill>
                <a:schemeClr val="dk1"/>
              </a:solidFill>
              <a:latin typeface="Arial"/>
              <a:ea typeface="Arial"/>
              <a:cs typeface="Arial"/>
              <a:sym typeface="Arial"/>
            </a:endParaRPr>
          </a:p>
        </p:txBody>
      </p:sp>
      <p:pic>
        <p:nvPicPr>
          <p:cNvPr id="130" name="Google Shape;130;g1d0cbc274c5_0_785"/>
          <p:cNvPicPr preferRelativeResize="0"/>
          <p:nvPr/>
        </p:nvPicPr>
        <p:blipFill rotWithShape="1">
          <a:blip r:embed="rId4">
            <a:alphaModFix/>
          </a:blip>
          <a:srcRect/>
          <a:stretch/>
        </p:blipFill>
        <p:spPr>
          <a:xfrm>
            <a:off x="1711258" y="1423546"/>
            <a:ext cx="4646209" cy="1902314"/>
          </a:xfrm>
          <a:prstGeom prst="rect">
            <a:avLst/>
          </a:prstGeom>
          <a:noFill/>
          <a:ln>
            <a:noFill/>
          </a:ln>
        </p:spPr>
      </p:pic>
      <p:pic>
        <p:nvPicPr>
          <p:cNvPr id="131" name="Google Shape;131;g1d0cbc274c5_0_785"/>
          <p:cNvPicPr preferRelativeResize="0"/>
          <p:nvPr/>
        </p:nvPicPr>
        <p:blipFill rotWithShape="1">
          <a:blip r:embed="rId5">
            <a:alphaModFix/>
          </a:blip>
          <a:srcRect/>
          <a:stretch/>
        </p:blipFill>
        <p:spPr>
          <a:xfrm>
            <a:off x="1731706" y="3645024"/>
            <a:ext cx="4435522" cy="1074761"/>
          </a:xfrm>
          <a:prstGeom prst="rect">
            <a:avLst/>
          </a:prstGeom>
          <a:noFill/>
          <a:ln>
            <a:noFill/>
          </a:ln>
        </p:spPr>
      </p:pic>
    </p:spTree>
    <p:extLst>
      <p:ext uri="{BB962C8B-B14F-4D97-AF65-F5344CB8AC3E}">
        <p14:creationId xmlns:p14="http://schemas.microsoft.com/office/powerpoint/2010/main" val="1062092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zawartości 1"/>
          <p:cNvSpPr>
            <a:spLocks noGrp="1"/>
          </p:cNvSpPr>
          <p:nvPr>
            <p:ph sz="quarter" idx="13"/>
          </p:nvPr>
        </p:nvSpPr>
        <p:spPr>
          <a:xfrm>
            <a:off x="251520" y="2162136"/>
            <a:ext cx="8712968" cy="4075176"/>
          </a:xfrm>
        </p:spPr>
        <p:txBody>
          <a:bodyPr/>
          <a:lstStyle/>
          <a:p>
            <a:pPr marL="457200" lvl="0" indent="-369570" algn="l">
              <a:spcBef>
                <a:spcPts val="0"/>
              </a:spcBef>
              <a:buSzPct val="100000"/>
              <a:buChar char="●"/>
            </a:pPr>
            <a:r>
              <a:rPr lang="pl-PL" dirty="0"/>
              <a:t>dokument w prawie karnym (art. 115 § 14 Ustawy z dnia 6 czerwca 1997 r. Kodeks karny):</a:t>
            </a:r>
          </a:p>
          <a:p>
            <a:pPr lvl="0" algn="l">
              <a:spcBef>
                <a:spcPts val="1600"/>
              </a:spcBef>
            </a:pPr>
            <a:r>
              <a:rPr lang="pl-PL" dirty="0"/>
              <a:t>„każdy przedmiot lub inny zapisany nośnik informacji, z którym jest związane określone prawo, albo który ze względu na zawartą w nim treść stanowi dowód prawa, stosunku prawnego lub okoliczności mającej znaczenie prawne”</a:t>
            </a:r>
          </a:p>
          <a:p>
            <a:pPr lvl="0" algn="l">
              <a:spcBef>
                <a:spcPts val="1600"/>
              </a:spcBef>
            </a:pPr>
            <a:r>
              <a:rPr lang="pl-PL" dirty="0"/>
              <a:t>Na tej podstawie uznać należy, że pojęcie dokumentu składa się z trzech elementów: </a:t>
            </a:r>
          </a:p>
          <a:p>
            <a:pPr marL="457200" lvl="0" indent="-369570" algn="l">
              <a:spcBef>
                <a:spcPts val="1600"/>
              </a:spcBef>
              <a:buSzPct val="100000"/>
              <a:buChar char="●"/>
            </a:pPr>
            <a:r>
              <a:rPr lang="pl-PL" dirty="0"/>
              <a:t>nośnika,</a:t>
            </a:r>
          </a:p>
          <a:p>
            <a:pPr marL="457200" lvl="0" indent="-369570" algn="l">
              <a:spcBef>
                <a:spcPts val="0"/>
              </a:spcBef>
              <a:buSzPct val="100000"/>
              <a:buChar char="●"/>
            </a:pPr>
            <a:r>
              <a:rPr lang="pl-PL" dirty="0"/>
              <a:t>informacji na nim zawartej, </a:t>
            </a:r>
          </a:p>
          <a:p>
            <a:pPr marL="457200" lvl="0" indent="-369570" algn="l">
              <a:spcBef>
                <a:spcPts val="0"/>
              </a:spcBef>
              <a:buSzPct val="100000"/>
              <a:buChar char="●"/>
            </a:pPr>
            <a:r>
              <a:rPr lang="pl-PL" dirty="0"/>
              <a:t>doniosłości prawnej tejże informacji</a:t>
            </a:r>
          </a:p>
          <a:p>
            <a:pPr marL="457200" lvl="0" algn="l">
              <a:spcBef>
                <a:spcPts val="1600"/>
              </a:spcBef>
              <a:spcAft>
                <a:spcPts val="1600"/>
              </a:spcAft>
            </a:pPr>
            <a:endParaRPr lang="pl-PL" dirty="0"/>
          </a:p>
        </p:txBody>
      </p:sp>
      <p:sp>
        <p:nvSpPr>
          <p:cNvPr id="3" name="Tytuł 2"/>
          <p:cNvSpPr>
            <a:spLocks noGrp="1"/>
          </p:cNvSpPr>
          <p:nvPr>
            <p:ph type="title"/>
          </p:nvPr>
        </p:nvSpPr>
        <p:spPr/>
        <p:txBody>
          <a:bodyPr/>
          <a:lstStyle/>
          <a:p>
            <a:r>
              <a:rPr lang="pl-PL" dirty="0"/>
              <a:t>Dokument, czyli co?</a:t>
            </a:r>
          </a:p>
        </p:txBody>
      </p:sp>
    </p:spTree>
    <p:extLst>
      <p:ext uri="{BB962C8B-B14F-4D97-AF65-F5344CB8AC3E}">
        <p14:creationId xmlns:p14="http://schemas.microsoft.com/office/powerpoint/2010/main" val="5430785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g1f8f6495144_0_24"/>
          <p:cNvSpPr txBox="1">
            <a:spLocks noGrp="1"/>
          </p:cNvSpPr>
          <p:nvPr>
            <p:ph type="title"/>
          </p:nvPr>
        </p:nvSpPr>
        <p:spPr>
          <a:xfrm>
            <a:off x="251520" y="764704"/>
            <a:ext cx="8424936" cy="521594"/>
          </a:xfrm>
          <a:prstGeom prst="rect">
            <a:avLst/>
          </a:prstGeom>
          <a:solidFill>
            <a:schemeClr val="tx1"/>
          </a:solid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400"/>
              <a:buNone/>
            </a:pPr>
            <a:r>
              <a:rPr lang="pl-PL" sz="2400" b="1" dirty="0"/>
              <a:t>Badania klasyfikacyjne: wiek </a:t>
            </a:r>
            <a:r>
              <a:rPr lang="pl-PL" sz="2400" dirty="0"/>
              <a:t>wykonawcy</a:t>
            </a:r>
            <a:endParaRPr sz="1200" dirty="0"/>
          </a:p>
        </p:txBody>
      </p:sp>
      <p:pic>
        <p:nvPicPr>
          <p:cNvPr id="138" name="Google Shape;138;g1f8f6495144_0_24" descr="Nowy Dokument 6_1"/>
          <p:cNvPicPr preferRelativeResize="0">
            <a:picLocks noGrp="1"/>
          </p:cNvPicPr>
          <p:nvPr>
            <p:ph type="body" idx="4294967295"/>
          </p:nvPr>
        </p:nvPicPr>
        <p:blipFill rotWithShape="1">
          <a:blip r:embed="rId3">
            <a:alphaModFix/>
          </a:blip>
          <a:srcRect/>
          <a:stretch/>
        </p:blipFill>
        <p:spPr>
          <a:xfrm>
            <a:off x="1691326" y="5101624"/>
            <a:ext cx="3126600" cy="1225800"/>
          </a:xfrm>
          <a:prstGeom prst="rect">
            <a:avLst/>
          </a:prstGeom>
          <a:noFill/>
          <a:ln>
            <a:noFill/>
          </a:ln>
        </p:spPr>
      </p:pic>
      <p:sp>
        <p:nvSpPr>
          <p:cNvPr id="139" name="Google Shape;139;g1f8f6495144_0_24"/>
          <p:cNvSpPr txBox="1"/>
          <p:nvPr/>
        </p:nvSpPr>
        <p:spPr>
          <a:xfrm>
            <a:off x="377190" y="1728203"/>
            <a:ext cx="1108800" cy="646500"/>
          </a:xfrm>
          <a:prstGeom prst="rect">
            <a:avLst/>
          </a:prstGeom>
          <a:solidFill>
            <a:schemeClr val="tx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l-PL" sz="1800" dirty="0">
                <a:solidFill>
                  <a:schemeClr val="dk1"/>
                </a:solidFill>
                <a:latin typeface="Arial"/>
                <a:ea typeface="Arial"/>
                <a:cs typeface="Arial"/>
                <a:sym typeface="Arial"/>
              </a:rPr>
              <a:t>Pismo szkolne</a:t>
            </a:r>
            <a:endParaRPr sz="1800" dirty="0">
              <a:solidFill>
                <a:schemeClr val="dk1"/>
              </a:solidFill>
              <a:latin typeface="Arial"/>
              <a:ea typeface="Arial"/>
              <a:cs typeface="Arial"/>
              <a:sym typeface="Arial"/>
            </a:endParaRPr>
          </a:p>
        </p:txBody>
      </p:sp>
      <p:sp>
        <p:nvSpPr>
          <p:cNvPr id="140" name="Google Shape;140;g1f8f6495144_0_24"/>
          <p:cNvSpPr txBox="1"/>
          <p:nvPr/>
        </p:nvSpPr>
        <p:spPr>
          <a:xfrm>
            <a:off x="377190" y="3520201"/>
            <a:ext cx="1154475" cy="646500"/>
          </a:xfrm>
          <a:prstGeom prst="rect">
            <a:avLst/>
          </a:prstGeom>
          <a:solidFill>
            <a:schemeClr val="tx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l-PL" sz="1800">
                <a:solidFill>
                  <a:schemeClr val="dk1"/>
                </a:solidFill>
                <a:latin typeface="Arial"/>
                <a:ea typeface="Arial"/>
                <a:cs typeface="Arial"/>
                <a:sym typeface="Arial"/>
              </a:rPr>
              <a:t>Pismo dojrzałe</a:t>
            </a:r>
            <a:endParaRPr sz="1800">
              <a:solidFill>
                <a:schemeClr val="dk1"/>
              </a:solidFill>
              <a:latin typeface="Arial"/>
              <a:ea typeface="Arial"/>
              <a:cs typeface="Arial"/>
              <a:sym typeface="Arial"/>
            </a:endParaRPr>
          </a:p>
        </p:txBody>
      </p:sp>
      <p:sp>
        <p:nvSpPr>
          <p:cNvPr id="141" name="Google Shape;141;g1f8f6495144_0_24"/>
          <p:cNvSpPr txBox="1"/>
          <p:nvPr/>
        </p:nvSpPr>
        <p:spPr>
          <a:xfrm>
            <a:off x="392192" y="5391272"/>
            <a:ext cx="1078650" cy="646500"/>
          </a:xfrm>
          <a:prstGeom prst="rect">
            <a:avLst/>
          </a:prstGeom>
          <a:solidFill>
            <a:schemeClr val="tx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l-PL" sz="1800" dirty="0">
                <a:solidFill>
                  <a:schemeClr val="dk1"/>
                </a:solidFill>
                <a:latin typeface="Arial"/>
                <a:ea typeface="Arial"/>
                <a:cs typeface="Arial"/>
                <a:sym typeface="Arial"/>
              </a:rPr>
              <a:t>Pismo starcze</a:t>
            </a:r>
            <a:endParaRPr sz="1800" dirty="0">
              <a:solidFill>
                <a:schemeClr val="dk1"/>
              </a:solidFill>
              <a:latin typeface="Arial"/>
              <a:ea typeface="Arial"/>
              <a:cs typeface="Arial"/>
              <a:sym typeface="Arial"/>
            </a:endParaRPr>
          </a:p>
        </p:txBody>
      </p:sp>
      <p:sp>
        <p:nvSpPr>
          <p:cNvPr id="142" name="Google Shape;142;g1f8f6495144_0_24"/>
          <p:cNvSpPr txBox="1"/>
          <p:nvPr/>
        </p:nvSpPr>
        <p:spPr>
          <a:xfrm>
            <a:off x="5615944" y="2194075"/>
            <a:ext cx="3126600" cy="3118200"/>
          </a:xfrm>
          <a:prstGeom prst="rect">
            <a:avLst/>
          </a:prstGeom>
          <a:solidFill>
            <a:srgbClr val="FAFAFA"/>
          </a:solidFill>
          <a:ln>
            <a:noFill/>
          </a:ln>
        </p:spPr>
        <p:txBody>
          <a:bodyPr spcFirstLastPara="1" wrap="square" lIns="180000" tIns="252000" rIns="252000" bIns="0" anchor="ctr" anchorCtr="0">
            <a:noAutofit/>
          </a:bodyPr>
          <a:lstStyle/>
          <a:p>
            <a:pPr marL="0" marR="0" lvl="0" indent="0" algn="ctr" rtl="0">
              <a:lnSpc>
                <a:spcPct val="150000"/>
              </a:lnSpc>
              <a:spcBef>
                <a:spcPts val="0"/>
              </a:spcBef>
              <a:spcAft>
                <a:spcPts val="0"/>
              </a:spcAft>
              <a:buClr>
                <a:srgbClr val="3F3F3F"/>
              </a:buClr>
              <a:buSzPts val="1800"/>
              <a:buFont typeface="Arial"/>
              <a:buNone/>
            </a:pPr>
            <a:r>
              <a:rPr lang="pl-PL" sz="1800">
                <a:solidFill>
                  <a:srgbClr val="3F3F3F"/>
                </a:solidFill>
              </a:rPr>
              <a:t>Na co patrzymy:</a:t>
            </a:r>
            <a:endParaRPr sz="1800">
              <a:solidFill>
                <a:srgbClr val="3F3F3F"/>
              </a:solidFill>
            </a:endParaRPr>
          </a:p>
          <a:p>
            <a:pPr marL="457200" marR="0" lvl="0" indent="-342900" algn="ctr" rtl="0">
              <a:lnSpc>
                <a:spcPct val="150000"/>
              </a:lnSpc>
              <a:spcBef>
                <a:spcPts val="0"/>
              </a:spcBef>
              <a:spcAft>
                <a:spcPts val="0"/>
              </a:spcAft>
              <a:buClr>
                <a:srgbClr val="3F3F3F"/>
              </a:buClr>
              <a:buSzPts val="1800"/>
              <a:buChar char="●"/>
            </a:pPr>
            <a:r>
              <a:rPr lang="pl-PL" sz="1800">
                <a:solidFill>
                  <a:srgbClr val="3F3F3F"/>
                </a:solidFill>
              </a:rPr>
              <a:t>etap rozwoju pisma</a:t>
            </a:r>
            <a:endParaRPr sz="1800">
              <a:solidFill>
                <a:srgbClr val="3F3F3F"/>
              </a:solidFill>
            </a:endParaRPr>
          </a:p>
          <a:p>
            <a:pPr marL="457200" marR="0" lvl="0" indent="-342900" algn="ctr" rtl="0">
              <a:lnSpc>
                <a:spcPct val="150000"/>
              </a:lnSpc>
              <a:spcBef>
                <a:spcPts val="0"/>
              </a:spcBef>
              <a:spcAft>
                <a:spcPts val="0"/>
              </a:spcAft>
              <a:buClr>
                <a:srgbClr val="3F3F3F"/>
              </a:buClr>
              <a:buSzPts val="1800"/>
              <a:buChar char="●"/>
            </a:pPr>
            <a:r>
              <a:rPr lang="pl-PL" sz="1800">
                <a:solidFill>
                  <a:srgbClr val="3F3F3F"/>
                </a:solidFill>
              </a:rPr>
              <a:t>rzadko: wzorzec elementarzowy</a:t>
            </a:r>
            <a:endParaRPr sz="1800">
              <a:solidFill>
                <a:srgbClr val="3F3F3F"/>
              </a:solidFill>
            </a:endParaRPr>
          </a:p>
          <a:p>
            <a:pPr marL="0" marR="0" lvl="0" indent="0" algn="ctr" rtl="0">
              <a:lnSpc>
                <a:spcPct val="150000"/>
              </a:lnSpc>
              <a:spcBef>
                <a:spcPts val="0"/>
              </a:spcBef>
              <a:spcAft>
                <a:spcPts val="0"/>
              </a:spcAft>
              <a:buClr>
                <a:srgbClr val="3F3F3F"/>
              </a:buClr>
              <a:buSzPts val="1800"/>
              <a:buFont typeface="Arial"/>
              <a:buNone/>
            </a:pPr>
            <a:endParaRPr sz="1800">
              <a:solidFill>
                <a:srgbClr val="3F3F3F"/>
              </a:solidFill>
            </a:endParaRPr>
          </a:p>
        </p:txBody>
      </p:sp>
      <p:pic>
        <p:nvPicPr>
          <p:cNvPr id="143" name="Google Shape;143;g1f8f6495144_0_24"/>
          <p:cNvPicPr preferRelativeResize="0"/>
          <p:nvPr/>
        </p:nvPicPr>
        <p:blipFill rotWithShape="1">
          <a:blip r:embed="rId4">
            <a:alphaModFix/>
          </a:blip>
          <a:srcRect/>
          <a:stretch/>
        </p:blipFill>
        <p:spPr>
          <a:xfrm>
            <a:off x="1616512" y="1510750"/>
            <a:ext cx="3276224" cy="1341400"/>
          </a:xfrm>
          <a:prstGeom prst="rect">
            <a:avLst/>
          </a:prstGeom>
          <a:noFill/>
          <a:ln>
            <a:noFill/>
          </a:ln>
        </p:spPr>
      </p:pic>
      <p:pic>
        <p:nvPicPr>
          <p:cNvPr id="144" name="Google Shape;144;g1f8f6495144_0_24"/>
          <p:cNvPicPr preferRelativeResize="0"/>
          <p:nvPr/>
        </p:nvPicPr>
        <p:blipFill rotWithShape="1">
          <a:blip r:embed="rId5">
            <a:alphaModFix/>
          </a:blip>
          <a:srcRect/>
          <a:stretch/>
        </p:blipFill>
        <p:spPr>
          <a:xfrm>
            <a:off x="1616512" y="3400866"/>
            <a:ext cx="3653156" cy="885175"/>
          </a:xfrm>
          <a:prstGeom prst="rect">
            <a:avLst/>
          </a:prstGeom>
          <a:noFill/>
          <a:ln>
            <a:noFill/>
          </a:ln>
        </p:spPr>
      </p:pic>
    </p:spTree>
    <p:extLst>
      <p:ext uri="{BB962C8B-B14F-4D97-AF65-F5344CB8AC3E}">
        <p14:creationId xmlns:p14="http://schemas.microsoft.com/office/powerpoint/2010/main" val="3935252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g1d0cbc274c5_0_763"/>
          <p:cNvSpPr txBox="1">
            <a:spLocks noGrp="1"/>
          </p:cNvSpPr>
          <p:nvPr>
            <p:ph type="title"/>
          </p:nvPr>
        </p:nvSpPr>
        <p:spPr>
          <a:xfrm>
            <a:off x="125411" y="548680"/>
            <a:ext cx="8893194" cy="594268"/>
          </a:xfrm>
          <a:prstGeom prst="rect">
            <a:avLst/>
          </a:prstGeom>
          <a:solidFill>
            <a:schemeClr val="tx1"/>
          </a:solidFill>
          <a:ln>
            <a:noFill/>
          </a:ln>
        </p:spPr>
        <p:txBody>
          <a:bodyPr spcFirstLastPara="1" wrap="square" lIns="91425" tIns="91425" rIns="91425" bIns="91425" anchor="b" anchorCtr="0">
            <a:normAutofit fontScale="90000"/>
          </a:bodyPr>
          <a:lstStyle/>
          <a:p>
            <a:pPr marL="0" lvl="0" indent="0" algn="ctr" rtl="0">
              <a:lnSpc>
                <a:spcPct val="100000"/>
              </a:lnSpc>
              <a:spcBef>
                <a:spcPts val="0"/>
              </a:spcBef>
              <a:spcAft>
                <a:spcPts val="0"/>
              </a:spcAft>
              <a:buSzPts val="2400"/>
              <a:buNone/>
            </a:pPr>
            <a:r>
              <a:rPr lang="pl-PL" sz="3200" b="1" dirty="0"/>
              <a:t>Badania klasyfikacyjne: ręczność</a:t>
            </a:r>
            <a:endParaRPr dirty="0"/>
          </a:p>
        </p:txBody>
      </p:sp>
      <p:pic>
        <p:nvPicPr>
          <p:cNvPr id="152" name="Google Shape;152;g1d0cbc274c5_0_763" descr="C:\Szymon\zajęcia\Kryminalistyka wykład\materiały do wykładu\XI\ręczność I.jpg"/>
          <p:cNvPicPr preferRelativeResize="0"/>
          <p:nvPr/>
        </p:nvPicPr>
        <p:blipFill rotWithShape="1">
          <a:blip r:embed="rId3">
            <a:alphaModFix/>
          </a:blip>
          <a:srcRect/>
          <a:stretch/>
        </p:blipFill>
        <p:spPr>
          <a:xfrm>
            <a:off x="4174546" y="1738808"/>
            <a:ext cx="1300571" cy="2188641"/>
          </a:xfrm>
          <a:prstGeom prst="rect">
            <a:avLst/>
          </a:prstGeom>
          <a:noFill/>
          <a:ln w="9525" cap="flat" cmpd="sng">
            <a:solidFill>
              <a:schemeClr val="accent1"/>
            </a:solidFill>
            <a:prstDash val="solid"/>
            <a:round/>
            <a:headEnd type="none" w="sm" len="sm"/>
            <a:tailEnd type="none" w="sm" len="sm"/>
          </a:ln>
        </p:spPr>
      </p:pic>
      <p:sp>
        <p:nvSpPr>
          <p:cNvPr id="153" name="Google Shape;153;g1d0cbc274c5_0_763"/>
          <p:cNvSpPr txBox="1"/>
          <p:nvPr/>
        </p:nvSpPr>
        <p:spPr>
          <a:xfrm>
            <a:off x="1429772" y="1950420"/>
            <a:ext cx="1393875" cy="646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l-PL" sz="1800">
                <a:solidFill>
                  <a:schemeClr val="dk1"/>
                </a:solidFill>
                <a:latin typeface="Arial"/>
                <a:ea typeface="Arial"/>
                <a:cs typeface="Arial"/>
                <a:sym typeface="Arial"/>
              </a:rPr>
              <a:t>Pismo leworęczne</a:t>
            </a:r>
            <a:endParaRPr sz="1800">
              <a:solidFill>
                <a:schemeClr val="dk1"/>
              </a:solidFill>
              <a:latin typeface="Arial"/>
              <a:ea typeface="Arial"/>
              <a:cs typeface="Arial"/>
              <a:sym typeface="Arial"/>
            </a:endParaRPr>
          </a:p>
        </p:txBody>
      </p:sp>
      <p:sp>
        <p:nvSpPr>
          <p:cNvPr id="154" name="Google Shape;154;g1d0cbc274c5_0_763"/>
          <p:cNvSpPr txBox="1"/>
          <p:nvPr/>
        </p:nvSpPr>
        <p:spPr>
          <a:xfrm>
            <a:off x="1429772" y="4674954"/>
            <a:ext cx="1496925" cy="646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l-PL" sz="1800">
                <a:solidFill>
                  <a:schemeClr val="dk1"/>
                </a:solidFill>
                <a:latin typeface="Arial"/>
                <a:ea typeface="Arial"/>
                <a:cs typeface="Arial"/>
                <a:sym typeface="Arial"/>
              </a:rPr>
              <a:t>Pismo praworęczne</a:t>
            </a:r>
            <a:endParaRPr sz="1800">
              <a:solidFill>
                <a:schemeClr val="dk1"/>
              </a:solidFill>
              <a:latin typeface="Arial"/>
              <a:ea typeface="Arial"/>
              <a:cs typeface="Arial"/>
              <a:sym typeface="Arial"/>
            </a:endParaRPr>
          </a:p>
        </p:txBody>
      </p:sp>
      <p:pic>
        <p:nvPicPr>
          <p:cNvPr id="155" name="Google Shape;155;g1d0cbc274c5_0_763" descr="C:\Szymon\zajęcia\Kryminalistyka wykład\materiały do wykładu\XI\ręczność I.jpg"/>
          <p:cNvPicPr preferRelativeResize="0"/>
          <p:nvPr/>
        </p:nvPicPr>
        <p:blipFill rotWithShape="1">
          <a:blip r:embed="rId4">
            <a:alphaModFix/>
          </a:blip>
          <a:srcRect/>
          <a:stretch/>
        </p:blipFill>
        <p:spPr>
          <a:xfrm>
            <a:off x="6355420" y="1744633"/>
            <a:ext cx="1300572" cy="2303197"/>
          </a:xfrm>
          <a:prstGeom prst="rect">
            <a:avLst/>
          </a:prstGeom>
          <a:noFill/>
          <a:ln w="9525" cap="flat" cmpd="sng">
            <a:solidFill>
              <a:schemeClr val="accent1"/>
            </a:solidFill>
            <a:prstDash val="solid"/>
            <a:round/>
            <a:headEnd type="none" w="sm" len="sm"/>
            <a:tailEnd type="none" w="sm" len="sm"/>
          </a:ln>
        </p:spPr>
      </p:pic>
      <p:pic>
        <p:nvPicPr>
          <p:cNvPr id="156" name="Google Shape;156;g1d0cbc274c5_0_763" descr="C:\Szymon\zajęcia\Kryminalistyka wykład\materiały do wykładu\XI\ręczność II.jpg"/>
          <p:cNvPicPr preferRelativeResize="0"/>
          <p:nvPr/>
        </p:nvPicPr>
        <p:blipFill rotWithShape="1">
          <a:blip r:embed="rId5">
            <a:alphaModFix/>
          </a:blip>
          <a:srcRect/>
          <a:stretch/>
        </p:blipFill>
        <p:spPr>
          <a:xfrm>
            <a:off x="4193999" y="4558033"/>
            <a:ext cx="1429690" cy="1846061"/>
          </a:xfrm>
          <a:prstGeom prst="rect">
            <a:avLst/>
          </a:prstGeom>
          <a:noFill/>
          <a:ln w="9525" cap="flat" cmpd="sng">
            <a:solidFill>
              <a:schemeClr val="accent1"/>
            </a:solidFill>
            <a:prstDash val="solid"/>
            <a:round/>
            <a:headEnd type="none" w="sm" len="sm"/>
            <a:tailEnd type="none" w="sm" len="sm"/>
          </a:ln>
        </p:spPr>
      </p:pic>
      <p:pic>
        <p:nvPicPr>
          <p:cNvPr id="157" name="Google Shape;157;g1d0cbc274c5_0_763" descr="C:\Szymon\zajęcia\Kryminalistyka wykład\materiały do wykładu\XI\ręczność II.jpg"/>
          <p:cNvPicPr preferRelativeResize="0"/>
          <p:nvPr/>
        </p:nvPicPr>
        <p:blipFill rotWithShape="1">
          <a:blip r:embed="rId6">
            <a:alphaModFix/>
          </a:blip>
          <a:srcRect/>
          <a:stretch/>
        </p:blipFill>
        <p:spPr>
          <a:xfrm>
            <a:off x="6355419" y="4569943"/>
            <a:ext cx="1902773" cy="1822228"/>
          </a:xfrm>
          <a:prstGeom prst="rect">
            <a:avLst/>
          </a:prstGeom>
          <a:noFill/>
          <a:ln w="9525" cap="flat" cmpd="sng">
            <a:solidFill>
              <a:schemeClr val="accent1"/>
            </a:solidFill>
            <a:prstDash val="solid"/>
            <a:round/>
            <a:headEnd type="none" w="sm" len="sm"/>
            <a:tailEnd type="none" w="sm" len="sm"/>
          </a:ln>
        </p:spPr>
      </p:pic>
      <p:cxnSp>
        <p:nvCxnSpPr>
          <p:cNvPr id="158" name="Google Shape;158;g1d0cbc274c5_0_763"/>
          <p:cNvCxnSpPr/>
          <p:nvPr/>
        </p:nvCxnSpPr>
        <p:spPr>
          <a:xfrm rot="10800000">
            <a:off x="4194008" y="1976970"/>
            <a:ext cx="756000" cy="0"/>
          </a:xfrm>
          <a:prstGeom prst="straightConnector1">
            <a:avLst/>
          </a:prstGeom>
          <a:noFill/>
          <a:ln w="38100" cap="flat" cmpd="sng">
            <a:solidFill>
              <a:srgbClr val="FF0000"/>
            </a:solidFill>
            <a:prstDash val="solid"/>
            <a:round/>
            <a:headEnd type="none" w="sm" len="sm"/>
            <a:tailEnd type="triangle" w="med" len="med"/>
          </a:ln>
        </p:spPr>
      </p:cxnSp>
      <p:cxnSp>
        <p:nvCxnSpPr>
          <p:cNvPr id="159" name="Google Shape;159;g1d0cbc274c5_0_763"/>
          <p:cNvCxnSpPr/>
          <p:nvPr/>
        </p:nvCxnSpPr>
        <p:spPr>
          <a:xfrm rot="10800000">
            <a:off x="6728861" y="2107485"/>
            <a:ext cx="756000" cy="0"/>
          </a:xfrm>
          <a:prstGeom prst="straightConnector1">
            <a:avLst/>
          </a:prstGeom>
          <a:noFill/>
          <a:ln w="38100" cap="flat" cmpd="sng">
            <a:solidFill>
              <a:srgbClr val="FF0000"/>
            </a:solidFill>
            <a:prstDash val="solid"/>
            <a:round/>
            <a:headEnd type="none" w="sm" len="sm"/>
            <a:tailEnd type="triangle" w="med" len="med"/>
          </a:ln>
        </p:spPr>
      </p:cxnSp>
      <p:cxnSp>
        <p:nvCxnSpPr>
          <p:cNvPr id="160" name="Google Shape;160;g1d0cbc274c5_0_763"/>
          <p:cNvCxnSpPr/>
          <p:nvPr/>
        </p:nvCxnSpPr>
        <p:spPr>
          <a:xfrm rot="10800000">
            <a:off x="4257675" y="5333393"/>
            <a:ext cx="965475" cy="0"/>
          </a:xfrm>
          <a:prstGeom prst="straightConnector1">
            <a:avLst/>
          </a:prstGeom>
          <a:noFill/>
          <a:ln w="38100" cap="flat" cmpd="sng">
            <a:solidFill>
              <a:srgbClr val="FF0000"/>
            </a:solidFill>
            <a:prstDash val="solid"/>
            <a:round/>
            <a:headEnd type="triangle" w="med" len="med"/>
            <a:tailEnd type="none" w="sm" len="sm"/>
          </a:ln>
        </p:spPr>
      </p:cxnSp>
      <p:cxnSp>
        <p:nvCxnSpPr>
          <p:cNvPr id="161" name="Google Shape;161;g1d0cbc274c5_0_763"/>
          <p:cNvCxnSpPr/>
          <p:nvPr/>
        </p:nvCxnSpPr>
        <p:spPr>
          <a:xfrm rot="10800000">
            <a:off x="7219022" y="4998202"/>
            <a:ext cx="990225" cy="0"/>
          </a:xfrm>
          <a:prstGeom prst="straightConnector1">
            <a:avLst/>
          </a:prstGeom>
          <a:noFill/>
          <a:ln w="38100" cap="flat" cmpd="sng">
            <a:solidFill>
              <a:srgbClr val="FF0000"/>
            </a:solidFill>
            <a:prstDash val="solid"/>
            <a:round/>
            <a:headEnd type="triangle" w="med" len="med"/>
            <a:tailEnd type="none" w="sm" len="sm"/>
          </a:ln>
        </p:spPr>
      </p:cxnSp>
      <p:cxnSp>
        <p:nvCxnSpPr>
          <p:cNvPr id="162" name="Google Shape;162;g1d0cbc274c5_0_763"/>
          <p:cNvCxnSpPr/>
          <p:nvPr/>
        </p:nvCxnSpPr>
        <p:spPr>
          <a:xfrm rot="-5400000" flipH="1">
            <a:off x="4748822" y="2811894"/>
            <a:ext cx="920700" cy="591975"/>
          </a:xfrm>
          <a:prstGeom prst="curvedConnector3">
            <a:avLst>
              <a:gd name="adj1" fmla="val -43303"/>
            </a:avLst>
          </a:prstGeom>
          <a:noFill/>
          <a:ln w="38100" cap="flat" cmpd="sng">
            <a:solidFill>
              <a:srgbClr val="92D050"/>
            </a:solidFill>
            <a:prstDash val="solid"/>
            <a:round/>
            <a:headEnd type="none" w="sm" len="sm"/>
            <a:tailEnd type="triangle" w="med" len="med"/>
          </a:ln>
        </p:spPr>
      </p:cxnSp>
      <p:sp>
        <p:nvSpPr>
          <p:cNvPr id="163" name="Google Shape;163;g1d0cbc274c5_0_763"/>
          <p:cNvSpPr/>
          <p:nvPr/>
        </p:nvSpPr>
        <p:spPr>
          <a:xfrm>
            <a:off x="4949992" y="5399005"/>
            <a:ext cx="742950" cy="497814"/>
          </a:xfrm>
          <a:custGeom>
            <a:avLst/>
            <a:gdLst/>
            <a:ahLst/>
            <a:cxnLst/>
            <a:rect l="l" t="t" r="r" b="b"/>
            <a:pathLst>
              <a:path w="990600" h="497814" extrusionOk="0">
                <a:moveTo>
                  <a:pt x="990600" y="269214"/>
                </a:moveTo>
                <a:cubicBezTo>
                  <a:pt x="806450" y="118545"/>
                  <a:pt x="622300" y="-32123"/>
                  <a:pt x="457200" y="5977"/>
                </a:cubicBezTo>
                <a:cubicBezTo>
                  <a:pt x="292100" y="44077"/>
                  <a:pt x="0" y="497814"/>
                  <a:pt x="0" y="497814"/>
                </a:cubicBezTo>
                <a:lnTo>
                  <a:pt x="0" y="497814"/>
                </a:lnTo>
                <a:lnTo>
                  <a:pt x="0" y="497814"/>
                </a:lnTo>
              </a:path>
            </a:pathLst>
          </a:custGeom>
          <a:noFill/>
          <a:ln w="38100" cap="flat" cmpd="sng">
            <a:solidFill>
              <a:srgbClr val="92D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64" name="Google Shape;164;g1d0cbc274c5_0_763"/>
          <p:cNvSpPr/>
          <p:nvPr/>
        </p:nvSpPr>
        <p:spPr>
          <a:xfrm>
            <a:off x="6399162" y="5104304"/>
            <a:ext cx="561110" cy="458196"/>
          </a:xfrm>
          <a:custGeom>
            <a:avLst/>
            <a:gdLst/>
            <a:ahLst/>
            <a:cxnLst/>
            <a:rect l="l" t="t" r="r" b="b"/>
            <a:pathLst>
              <a:path w="748146" h="458196" extrusionOk="0">
                <a:moveTo>
                  <a:pt x="748146" y="458196"/>
                </a:moveTo>
                <a:cubicBezTo>
                  <a:pt x="609600" y="240564"/>
                  <a:pt x="471055" y="22932"/>
                  <a:pt x="346364" y="996"/>
                </a:cubicBezTo>
                <a:cubicBezTo>
                  <a:pt x="221673" y="-20940"/>
                  <a:pt x="0" y="326577"/>
                  <a:pt x="0" y="326577"/>
                </a:cubicBezTo>
                <a:lnTo>
                  <a:pt x="0" y="326577"/>
                </a:lnTo>
                <a:lnTo>
                  <a:pt x="0" y="326577"/>
                </a:lnTo>
                <a:lnTo>
                  <a:pt x="0" y="326577"/>
                </a:lnTo>
              </a:path>
            </a:pathLst>
          </a:custGeom>
          <a:noFill/>
          <a:ln w="38100" cap="flat" cmpd="sng">
            <a:solidFill>
              <a:srgbClr val="92D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cxnSp>
        <p:nvCxnSpPr>
          <p:cNvPr id="165" name="Google Shape;165;g1d0cbc274c5_0_763"/>
          <p:cNvCxnSpPr/>
          <p:nvPr/>
        </p:nvCxnSpPr>
        <p:spPr>
          <a:xfrm rot="-5400000" flipH="1">
            <a:off x="6421725" y="3123941"/>
            <a:ext cx="648000" cy="429075"/>
          </a:xfrm>
          <a:prstGeom prst="curvedConnector3">
            <a:avLst>
              <a:gd name="adj1" fmla="val -62242"/>
            </a:avLst>
          </a:prstGeom>
          <a:noFill/>
          <a:ln w="38100" cap="flat" cmpd="sng">
            <a:solidFill>
              <a:srgbClr val="92D050"/>
            </a:solidFill>
            <a:prstDash val="solid"/>
            <a:round/>
            <a:headEnd type="none" w="sm" len="sm"/>
            <a:tailEnd type="triangle" w="med" len="med"/>
          </a:ln>
        </p:spPr>
      </p:cxnSp>
      <p:pic>
        <p:nvPicPr>
          <p:cNvPr id="166" name="Google Shape;166;g1d0cbc274c5_0_763"/>
          <p:cNvPicPr preferRelativeResize="0"/>
          <p:nvPr/>
        </p:nvPicPr>
        <p:blipFill rotWithShape="1">
          <a:blip r:embed="rId7">
            <a:alphaModFix/>
          </a:blip>
          <a:srcRect/>
          <a:stretch/>
        </p:blipFill>
        <p:spPr>
          <a:xfrm>
            <a:off x="528894" y="2557131"/>
            <a:ext cx="2991854" cy="1097014"/>
          </a:xfrm>
          <a:prstGeom prst="rect">
            <a:avLst/>
          </a:prstGeom>
          <a:solidFill>
            <a:srgbClr val="FAFAFA"/>
          </a:solidFill>
          <a:ln>
            <a:noFill/>
          </a:ln>
        </p:spPr>
      </p:pic>
      <p:pic>
        <p:nvPicPr>
          <p:cNvPr id="167" name="Google Shape;167;g1d0cbc274c5_0_763"/>
          <p:cNvPicPr preferRelativeResize="0"/>
          <p:nvPr/>
        </p:nvPicPr>
        <p:blipFill rotWithShape="1">
          <a:blip r:embed="rId8">
            <a:alphaModFix/>
          </a:blip>
          <a:srcRect/>
          <a:stretch/>
        </p:blipFill>
        <p:spPr>
          <a:xfrm>
            <a:off x="575462" y="5333398"/>
            <a:ext cx="3006548" cy="1009498"/>
          </a:xfrm>
          <a:prstGeom prst="rect">
            <a:avLst/>
          </a:prstGeom>
          <a:noFill/>
          <a:ln>
            <a:noFill/>
          </a:ln>
        </p:spPr>
      </p:pic>
    </p:spTree>
    <p:extLst>
      <p:ext uri="{BB962C8B-B14F-4D97-AF65-F5344CB8AC3E}">
        <p14:creationId xmlns:p14="http://schemas.microsoft.com/office/powerpoint/2010/main" val="2857508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5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5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5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6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6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6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6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63"/>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g1f8f6495144_0_0"/>
          <p:cNvSpPr txBox="1">
            <a:spLocks noGrp="1"/>
          </p:cNvSpPr>
          <p:nvPr>
            <p:ph type="title"/>
          </p:nvPr>
        </p:nvSpPr>
        <p:spPr>
          <a:xfrm>
            <a:off x="143302" y="404664"/>
            <a:ext cx="8859642" cy="714662"/>
          </a:xfrm>
          <a:prstGeom prst="rect">
            <a:avLst/>
          </a:prstGeom>
          <a:solidFill>
            <a:schemeClr val="tx1"/>
          </a:solidFill>
          <a:ln>
            <a:noFill/>
          </a:ln>
        </p:spPr>
        <p:txBody>
          <a:bodyPr spcFirstLastPara="1" wrap="square" lIns="91425" tIns="91425" rIns="91425" bIns="91425" anchor="b" anchorCtr="0">
            <a:normAutofit/>
          </a:bodyPr>
          <a:lstStyle/>
          <a:p>
            <a:pPr marL="0" lvl="0" indent="0" algn="ctr" rtl="0">
              <a:lnSpc>
                <a:spcPct val="100000"/>
              </a:lnSpc>
              <a:spcBef>
                <a:spcPts val="0"/>
              </a:spcBef>
              <a:spcAft>
                <a:spcPts val="0"/>
              </a:spcAft>
              <a:buSzPts val="2400"/>
              <a:buNone/>
            </a:pPr>
            <a:r>
              <a:rPr lang="pl-PL" sz="3200" b="1" dirty="0"/>
              <a:t>Badania klasyfikacyjne: ręczność</a:t>
            </a:r>
            <a:endParaRPr dirty="0"/>
          </a:p>
        </p:txBody>
      </p:sp>
      <p:sp>
        <p:nvSpPr>
          <p:cNvPr id="174" name="Google Shape;174;g1f8f6495144_0_0"/>
          <p:cNvSpPr txBox="1">
            <a:spLocks noGrp="1"/>
          </p:cNvSpPr>
          <p:nvPr>
            <p:ph type="body" idx="4294967295"/>
          </p:nvPr>
        </p:nvSpPr>
        <p:spPr>
          <a:xfrm>
            <a:off x="4248922" y="1608870"/>
            <a:ext cx="4090500" cy="664800"/>
          </a:xfrm>
          <a:prstGeom prst="rect">
            <a:avLst/>
          </a:prstGeom>
          <a:noFill/>
          <a:ln>
            <a:noFill/>
          </a:ln>
        </p:spPr>
        <p:txBody>
          <a:bodyPr spcFirstLastPara="1" wrap="square" lIns="91425" tIns="91425" rIns="91425" bIns="91425" anchor="ctr" anchorCtr="0">
            <a:normAutofit lnSpcReduction="10000"/>
          </a:bodyPr>
          <a:lstStyle/>
          <a:p>
            <a:pPr marL="0" lvl="0" indent="0" algn="ctr" rtl="0">
              <a:lnSpc>
                <a:spcPct val="100000"/>
              </a:lnSpc>
              <a:spcBef>
                <a:spcPts val="800"/>
              </a:spcBef>
              <a:spcAft>
                <a:spcPts val="0"/>
              </a:spcAft>
              <a:buSzPts val="3840"/>
              <a:buNone/>
            </a:pPr>
            <a:r>
              <a:rPr lang="pl-PL" sz="2500" b="1"/>
              <a:t>Na co patrzymy:</a:t>
            </a:r>
            <a:endParaRPr sz="2500" b="1"/>
          </a:p>
        </p:txBody>
      </p:sp>
      <p:sp>
        <p:nvSpPr>
          <p:cNvPr id="175" name="Google Shape;175;g1f8f6495144_0_0"/>
          <p:cNvSpPr txBox="1"/>
          <p:nvPr/>
        </p:nvSpPr>
        <p:spPr>
          <a:xfrm>
            <a:off x="1429770" y="1700808"/>
            <a:ext cx="1393875" cy="646500"/>
          </a:xfrm>
          <a:prstGeom prst="rect">
            <a:avLst/>
          </a:prstGeom>
          <a:solidFill>
            <a:schemeClr val="tx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l-PL" sz="1800" dirty="0">
                <a:solidFill>
                  <a:schemeClr val="dk1"/>
                </a:solidFill>
                <a:latin typeface="Arial"/>
                <a:ea typeface="Arial"/>
                <a:cs typeface="Arial"/>
                <a:sym typeface="Arial"/>
              </a:rPr>
              <a:t>Pismo leworęczne</a:t>
            </a:r>
            <a:endParaRPr sz="1800" dirty="0">
              <a:solidFill>
                <a:schemeClr val="dk1"/>
              </a:solidFill>
              <a:latin typeface="Arial"/>
              <a:ea typeface="Arial"/>
              <a:cs typeface="Arial"/>
              <a:sym typeface="Arial"/>
            </a:endParaRPr>
          </a:p>
        </p:txBody>
      </p:sp>
      <p:sp>
        <p:nvSpPr>
          <p:cNvPr id="176" name="Google Shape;176;g1f8f6495144_0_0"/>
          <p:cNvSpPr txBox="1"/>
          <p:nvPr/>
        </p:nvSpPr>
        <p:spPr>
          <a:xfrm>
            <a:off x="1429770" y="4351704"/>
            <a:ext cx="1496925" cy="646500"/>
          </a:xfrm>
          <a:prstGeom prst="rect">
            <a:avLst/>
          </a:prstGeom>
          <a:solidFill>
            <a:schemeClr val="tx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l-PL" sz="1800">
                <a:solidFill>
                  <a:schemeClr val="dk1"/>
                </a:solidFill>
                <a:latin typeface="Arial"/>
                <a:ea typeface="Arial"/>
                <a:cs typeface="Arial"/>
                <a:sym typeface="Arial"/>
              </a:rPr>
              <a:t>Pismo praworęczne</a:t>
            </a:r>
            <a:endParaRPr sz="1800">
              <a:solidFill>
                <a:schemeClr val="dk1"/>
              </a:solidFill>
              <a:latin typeface="Arial"/>
              <a:ea typeface="Arial"/>
              <a:cs typeface="Arial"/>
              <a:sym typeface="Arial"/>
            </a:endParaRPr>
          </a:p>
        </p:txBody>
      </p:sp>
      <p:pic>
        <p:nvPicPr>
          <p:cNvPr id="177" name="Google Shape;177;g1f8f6495144_0_0"/>
          <p:cNvPicPr preferRelativeResize="0"/>
          <p:nvPr/>
        </p:nvPicPr>
        <p:blipFill rotWithShape="1">
          <a:blip r:embed="rId3">
            <a:alphaModFix/>
          </a:blip>
          <a:srcRect/>
          <a:stretch/>
        </p:blipFill>
        <p:spPr>
          <a:xfrm>
            <a:off x="555278" y="2416983"/>
            <a:ext cx="2991854" cy="1097014"/>
          </a:xfrm>
          <a:prstGeom prst="rect">
            <a:avLst/>
          </a:prstGeom>
          <a:solidFill>
            <a:srgbClr val="FAFAFA"/>
          </a:solidFill>
          <a:ln>
            <a:noFill/>
          </a:ln>
        </p:spPr>
      </p:pic>
      <p:pic>
        <p:nvPicPr>
          <p:cNvPr id="178" name="Google Shape;178;g1f8f6495144_0_0"/>
          <p:cNvPicPr preferRelativeResize="0"/>
          <p:nvPr/>
        </p:nvPicPr>
        <p:blipFill rotWithShape="1">
          <a:blip r:embed="rId4">
            <a:alphaModFix/>
          </a:blip>
          <a:srcRect/>
          <a:stretch/>
        </p:blipFill>
        <p:spPr>
          <a:xfrm>
            <a:off x="563430" y="5085184"/>
            <a:ext cx="3006548" cy="1009498"/>
          </a:xfrm>
          <a:prstGeom prst="rect">
            <a:avLst/>
          </a:prstGeom>
          <a:noFill/>
          <a:ln>
            <a:noFill/>
          </a:ln>
        </p:spPr>
      </p:pic>
      <p:sp>
        <p:nvSpPr>
          <p:cNvPr id="179" name="Google Shape;179;g1f8f6495144_0_0"/>
          <p:cNvSpPr txBox="1"/>
          <p:nvPr/>
        </p:nvSpPr>
        <p:spPr>
          <a:xfrm>
            <a:off x="4260169" y="2392050"/>
            <a:ext cx="4742775" cy="2954625"/>
          </a:xfrm>
          <a:prstGeom prst="rect">
            <a:avLst/>
          </a:prstGeom>
          <a:noFill/>
          <a:ln>
            <a:noFill/>
          </a:ln>
        </p:spPr>
        <p:txBody>
          <a:bodyPr spcFirstLastPara="1" wrap="square" lIns="91425" tIns="91425" rIns="91425" bIns="91425" anchor="t" anchorCtr="0">
            <a:spAutoFit/>
          </a:bodyPr>
          <a:lstStyle/>
          <a:p>
            <a:pPr marL="457200" lvl="0" indent="-355600" algn="l" rtl="0">
              <a:lnSpc>
                <a:spcPct val="150000"/>
              </a:lnSpc>
              <a:spcBef>
                <a:spcPts val="0"/>
              </a:spcBef>
              <a:spcAft>
                <a:spcPts val="0"/>
              </a:spcAft>
              <a:buSzPts val="2000"/>
              <a:buChar char="●"/>
            </a:pPr>
            <a:r>
              <a:rPr lang="pl-PL" sz="2000" dirty="0"/>
              <a:t>kierunek kreślenia </a:t>
            </a:r>
            <a:r>
              <a:rPr lang="pl-PL" sz="2000" dirty="0" err="1"/>
              <a:t>przekresów</a:t>
            </a:r>
            <a:r>
              <a:rPr lang="pl-PL" sz="2000" dirty="0"/>
              <a:t>:</a:t>
            </a:r>
            <a:endParaRPr sz="2000" dirty="0"/>
          </a:p>
          <a:p>
            <a:pPr marL="457200" lvl="0" indent="0" algn="l" rtl="0">
              <a:lnSpc>
                <a:spcPct val="150000"/>
              </a:lnSpc>
              <a:spcBef>
                <a:spcPts val="0"/>
              </a:spcBef>
              <a:spcAft>
                <a:spcPts val="0"/>
              </a:spcAft>
              <a:buNone/>
            </a:pPr>
            <a:r>
              <a:rPr lang="pl-PL" sz="2000" dirty="0"/>
              <a:t> → leworęczni: z prawej na lewo</a:t>
            </a:r>
            <a:endParaRPr sz="2000" dirty="0"/>
          </a:p>
          <a:p>
            <a:pPr marL="457200" lvl="0" indent="-355600" algn="l" rtl="0">
              <a:lnSpc>
                <a:spcPct val="150000"/>
              </a:lnSpc>
              <a:spcBef>
                <a:spcPts val="0"/>
              </a:spcBef>
              <a:spcAft>
                <a:spcPts val="0"/>
              </a:spcAft>
              <a:buSzPts val="2000"/>
              <a:buChar char="●"/>
            </a:pPr>
            <a:r>
              <a:rPr lang="pl-PL" sz="2000" dirty="0"/>
              <a:t>kierunek kreślenia owali: </a:t>
            </a:r>
            <a:endParaRPr sz="2000" dirty="0"/>
          </a:p>
          <a:p>
            <a:pPr marL="457200" lvl="0" indent="0" algn="l" rtl="0">
              <a:lnSpc>
                <a:spcPct val="150000"/>
              </a:lnSpc>
              <a:spcBef>
                <a:spcPts val="0"/>
              </a:spcBef>
              <a:spcAft>
                <a:spcPts val="0"/>
              </a:spcAft>
              <a:buNone/>
            </a:pPr>
            <a:r>
              <a:rPr lang="pl-PL" sz="2000" dirty="0"/>
              <a:t>→ leworęczni: zgodnie z kierunkiem ruchu wskazówek zegara</a:t>
            </a:r>
            <a:endParaRPr sz="2000" dirty="0"/>
          </a:p>
          <a:p>
            <a:pPr marL="457200" lvl="0" indent="-355600" algn="l" rtl="0">
              <a:lnSpc>
                <a:spcPct val="150000"/>
              </a:lnSpc>
              <a:spcBef>
                <a:spcPts val="0"/>
              </a:spcBef>
              <a:spcAft>
                <a:spcPts val="0"/>
              </a:spcAft>
              <a:buSzPts val="2000"/>
              <a:buChar char="●"/>
            </a:pPr>
            <a:r>
              <a:rPr lang="pl-PL" sz="2000" dirty="0"/>
              <a:t>obecność smużenia</a:t>
            </a:r>
            <a:endParaRPr sz="2000" dirty="0"/>
          </a:p>
        </p:txBody>
      </p:sp>
    </p:spTree>
    <p:extLst>
      <p:ext uri="{BB962C8B-B14F-4D97-AF65-F5344CB8AC3E}">
        <p14:creationId xmlns:p14="http://schemas.microsoft.com/office/powerpoint/2010/main" val="247644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7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g1f8f6495144_0_115"/>
          <p:cNvSpPr txBox="1">
            <a:spLocks noGrp="1"/>
          </p:cNvSpPr>
          <p:nvPr>
            <p:ph type="title"/>
          </p:nvPr>
        </p:nvSpPr>
        <p:spPr>
          <a:xfrm>
            <a:off x="1421954" y="404664"/>
            <a:ext cx="6733575" cy="906708"/>
          </a:xfrm>
          <a:prstGeom prst="rect">
            <a:avLst/>
          </a:prstGeom>
          <a:solidFill>
            <a:schemeClr val="tx1"/>
          </a:solidFill>
          <a:ln>
            <a:noFill/>
          </a:ln>
        </p:spPr>
        <p:txBody>
          <a:bodyPr spcFirstLastPara="1" wrap="square" lIns="91425" tIns="91425" rIns="91425" bIns="91425" anchor="b" anchorCtr="0">
            <a:normAutofit fontScale="90000"/>
          </a:bodyPr>
          <a:lstStyle/>
          <a:p>
            <a:pPr marL="0" lvl="0" indent="0" algn="ctr" rtl="0">
              <a:lnSpc>
                <a:spcPct val="100000"/>
              </a:lnSpc>
              <a:spcBef>
                <a:spcPts val="0"/>
              </a:spcBef>
              <a:spcAft>
                <a:spcPts val="0"/>
              </a:spcAft>
              <a:buSzPct val="75000"/>
              <a:buNone/>
            </a:pPr>
            <a:r>
              <a:rPr lang="pl-PL" sz="3200" b="1" dirty="0"/>
              <a:t>Badania klasyfikacyjne: wykonywany zawód</a:t>
            </a:r>
            <a:endParaRPr dirty="0"/>
          </a:p>
        </p:txBody>
      </p:sp>
      <p:pic>
        <p:nvPicPr>
          <p:cNvPr id="197" name="Google Shape;197;g1f8f6495144_0_115" descr="20161005_230338"/>
          <p:cNvPicPr preferRelativeResize="0">
            <a:picLocks noGrp="1"/>
          </p:cNvPicPr>
          <p:nvPr>
            <p:ph type="body" idx="4294967295"/>
          </p:nvPr>
        </p:nvPicPr>
        <p:blipFill rotWithShape="1">
          <a:blip r:embed="rId3">
            <a:alphaModFix/>
          </a:blip>
          <a:srcRect l="9694" t="17231" r="53680" b="51438"/>
          <a:stretch/>
        </p:blipFill>
        <p:spPr>
          <a:xfrm rot="10800000">
            <a:off x="457200" y="2199065"/>
            <a:ext cx="3886200" cy="3108900"/>
          </a:xfrm>
          <a:prstGeom prst="rect">
            <a:avLst/>
          </a:prstGeom>
          <a:noFill/>
          <a:ln>
            <a:noFill/>
          </a:ln>
        </p:spPr>
      </p:pic>
      <p:pic>
        <p:nvPicPr>
          <p:cNvPr id="198" name="Google Shape;198;g1f8f6495144_0_115" descr="20161212_002947"/>
          <p:cNvPicPr preferRelativeResize="0">
            <a:picLocks noGrp="1"/>
          </p:cNvPicPr>
          <p:nvPr>
            <p:ph type="body" idx="4294967295"/>
          </p:nvPr>
        </p:nvPicPr>
        <p:blipFill rotWithShape="1">
          <a:blip r:embed="rId4">
            <a:alphaModFix/>
          </a:blip>
          <a:srcRect l="3366" t="16832" r="9198" b="21443"/>
          <a:stretch/>
        </p:blipFill>
        <p:spPr>
          <a:xfrm>
            <a:off x="4788694" y="2199005"/>
            <a:ext cx="3883725" cy="3108900"/>
          </a:xfrm>
          <a:prstGeom prst="rect">
            <a:avLst/>
          </a:prstGeom>
          <a:noFill/>
          <a:ln>
            <a:noFill/>
          </a:ln>
        </p:spPr>
      </p:pic>
      <p:sp>
        <p:nvSpPr>
          <p:cNvPr id="199" name="Google Shape;199;g1f8f6495144_0_115"/>
          <p:cNvSpPr txBox="1"/>
          <p:nvPr/>
        </p:nvSpPr>
        <p:spPr>
          <a:xfrm>
            <a:off x="4779169" y="5334000"/>
            <a:ext cx="3886200" cy="369300"/>
          </a:xfrm>
          <a:prstGeom prst="rect">
            <a:avLst/>
          </a:prstGeom>
          <a:solidFill>
            <a:schemeClr val="tx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l-PL" sz="1800" b="1">
                <a:solidFill>
                  <a:schemeClr val="dk1"/>
                </a:solidFill>
                <a:latin typeface="Arial"/>
                <a:ea typeface="Arial"/>
                <a:cs typeface="Arial"/>
                <a:sym typeface="Arial"/>
              </a:rPr>
              <a:t>pismo wyrobione</a:t>
            </a:r>
            <a:endParaRPr/>
          </a:p>
        </p:txBody>
      </p:sp>
      <p:sp>
        <p:nvSpPr>
          <p:cNvPr id="200" name="Google Shape;200;g1f8f6495144_0_115"/>
          <p:cNvSpPr txBox="1"/>
          <p:nvPr/>
        </p:nvSpPr>
        <p:spPr>
          <a:xfrm>
            <a:off x="464344" y="5334000"/>
            <a:ext cx="3886200" cy="369300"/>
          </a:xfrm>
          <a:prstGeom prst="rect">
            <a:avLst/>
          </a:prstGeom>
          <a:solidFill>
            <a:schemeClr val="tx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l-PL" sz="1800" b="1" dirty="0">
                <a:solidFill>
                  <a:schemeClr val="dk1"/>
                </a:solidFill>
                <a:latin typeface="Arial"/>
                <a:ea typeface="Arial"/>
                <a:cs typeface="Arial"/>
                <a:sym typeface="Arial"/>
              </a:rPr>
              <a:t>pismo niewyrobione</a:t>
            </a:r>
            <a:endParaRPr dirty="0"/>
          </a:p>
        </p:txBody>
      </p:sp>
    </p:spTree>
    <p:extLst>
      <p:ext uri="{BB962C8B-B14F-4D97-AF65-F5344CB8AC3E}">
        <p14:creationId xmlns:p14="http://schemas.microsoft.com/office/powerpoint/2010/main" val="40399391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g1f8f6495144_0_44"/>
          <p:cNvSpPr txBox="1">
            <a:spLocks noGrp="1"/>
          </p:cNvSpPr>
          <p:nvPr>
            <p:ph type="title"/>
          </p:nvPr>
        </p:nvSpPr>
        <p:spPr>
          <a:xfrm>
            <a:off x="251520" y="548680"/>
            <a:ext cx="8784976" cy="648072"/>
          </a:xfrm>
          <a:prstGeom prst="rect">
            <a:avLst/>
          </a:prstGeom>
          <a:solidFill>
            <a:schemeClr val="tx1"/>
          </a:solidFill>
          <a:ln>
            <a:noFill/>
          </a:ln>
        </p:spPr>
        <p:txBody>
          <a:bodyPr spcFirstLastPara="1" wrap="square" lIns="91425" tIns="91425" rIns="91425" bIns="91425" anchor="b" anchorCtr="0">
            <a:normAutofit fontScale="90000"/>
          </a:bodyPr>
          <a:lstStyle/>
          <a:p>
            <a:pPr marL="0" lvl="0" indent="0" algn="ctr" rtl="0">
              <a:lnSpc>
                <a:spcPct val="100000"/>
              </a:lnSpc>
              <a:spcBef>
                <a:spcPts val="0"/>
              </a:spcBef>
              <a:spcAft>
                <a:spcPts val="0"/>
              </a:spcAft>
              <a:buSzPct val="75000"/>
              <a:buNone/>
            </a:pPr>
            <a:r>
              <a:rPr lang="pl-PL" sz="3200" b="1" dirty="0"/>
              <a:t>Badania klasyfikacyjne: stan zdrowia</a:t>
            </a:r>
            <a:endParaRPr dirty="0"/>
          </a:p>
        </p:txBody>
      </p:sp>
      <p:pic>
        <p:nvPicPr>
          <p:cNvPr id="296" name="Google Shape;296;g1f8f6495144_0_44"/>
          <p:cNvPicPr preferRelativeResize="0">
            <a:picLocks noGrp="1"/>
          </p:cNvPicPr>
          <p:nvPr>
            <p:ph type="body" idx="4294967295"/>
          </p:nvPr>
        </p:nvPicPr>
        <p:blipFill rotWithShape="1">
          <a:blip r:embed="rId3">
            <a:alphaModFix/>
          </a:blip>
          <a:srcRect l="6290" t="7931" r="6707" b="60204"/>
          <a:stretch/>
        </p:blipFill>
        <p:spPr>
          <a:xfrm>
            <a:off x="530543" y="2304415"/>
            <a:ext cx="3585150" cy="2919000"/>
          </a:xfrm>
          <a:prstGeom prst="rect">
            <a:avLst/>
          </a:prstGeom>
          <a:noFill/>
          <a:ln>
            <a:noFill/>
          </a:ln>
        </p:spPr>
      </p:pic>
      <p:pic>
        <p:nvPicPr>
          <p:cNvPr id="297" name="Google Shape;297;g1f8f6495144_0_44"/>
          <p:cNvPicPr preferRelativeResize="0">
            <a:picLocks noGrp="1"/>
          </p:cNvPicPr>
          <p:nvPr>
            <p:ph type="body" idx="4294967295"/>
          </p:nvPr>
        </p:nvPicPr>
        <p:blipFill rotWithShape="1">
          <a:blip r:embed="rId4">
            <a:alphaModFix/>
          </a:blip>
          <a:srcRect l="3807" t="48734" r="4893" b="12206"/>
          <a:stretch/>
        </p:blipFill>
        <p:spPr>
          <a:xfrm>
            <a:off x="5147310" y="2304415"/>
            <a:ext cx="3004650" cy="2856900"/>
          </a:xfrm>
          <a:prstGeom prst="rect">
            <a:avLst/>
          </a:prstGeom>
          <a:noFill/>
          <a:ln>
            <a:noFill/>
          </a:ln>
        </p:spPr>
      </p:pic>
      <p:sp>
        <p:nvSpPr>
          <p:cNvPr id="298" name="Google Shape;298;g1f8f6495144_0_44"/>
          <p:cNvSpPr txBox="1"/>
          <p:nvPr/>
        </p:nvSpPr>
        <p:spPr>
          <a:xfrm>
            <a:off x="517684" y="5345430"/>
            <a:ext cx="3625650" cy="369300"/>
          </a:xfrm>
          <a:prstGeom prst="rect">
            <a:avLst/>
          </a:prstGeom>
          <a:solidFill>
            <a:schemeClr val="tx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l-PL" sz="1800">
                <a:solidFill>
                  <a:schemeClr val="dk1"/>
                </a:solidFill>
                <a:latin typeface="Arial"/>
                <a:ea typeface="Arial"/>
                <a:cs typeface="Arial"/>
                <a:sym typeface="Arial"/>
              </a:rPr>
              <a:t>stwardnienie rozsiane</a:t>
            </a:r>
            <a:endParaRPr/>
          </a:p>
        </p:txBody>
      </p:sp>
      <p:sp>
        <p:nvSpPr>
          <p:cNvPr id="299" name="Google Shape;299;g1f8f6495144_0_44"/>
          <p:cNvSpPr txBox="1"/>
          <p:nvPr/>
        </p:nvSpPr>
        <p:spPr>
          <a:xfrm>
            <a:off x="5134451" y="5262245"/>
            <a:ext cx="3018375" cy="369300"/>
          </a:xfrm>
          <a:prstGeom prst="rect">
            <a:avLst/>
          </a:prstGeom>
          <a:solidFill>
            <a:schemeClr val="tx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l-PL" sz="1800">
                <a:solidFill>
                  <a:schemeClr val="dk1"/>
                </a:solidFill>
                <a:latin typeface="Arial"/>
                <a:ea typeface="Arial"/>
                <a:cs typeface="Arial"/>
                <a:sym typeface="Arial"/>
              </a:rPr>
              <a:t>choroba Parkinsona</a:t>
            </a:r>
            <a:endParaRPr/>
          </a:p>
        </p:txBody>
      </p:sp>
    </p:spTree>
    <p:extLst>
      <p:ext uri="{BB962C8B-B14F-4D97-AF65-F5344CB8AC3E}">
        <p14:creationId xmlns:p14="http://schemas.microsoft.com/office/powerpoint/2010/main" val="21387522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9" name="Google Shape;329;g1d0cbc274c5_0_1009"/>
          <p:cNvSpPr txBox="1">
            <a:spLocks noGrp="1"/>
          </p:cNvSpPr>
          <p:nvPr>
            <p:ph type="title"/>
          </p:nvPr>
        </p:nvSpPr>
        <p:spPr>
          <a:xfrm>
            <a:off x="1263889" y="548680"/>
            <a:ext cx="7034767" cy="603900"/>
          </a:xfrm>
          <a:prstGeom prst="rect">
            <a:avLst/>
          </a:prstGeom>
          <a:solidFill>
            <a:schemeClr val="tx1"/>
          </a:solidFill>
          <a:ln>
            <a:noFill/>
          </a:ln>
        </p:spPr>
        <p:txBody>
          <a:bodyPr spcFirstLastPara="1" wrap="square" lIns="91425" tIns="91425" rIns="91425" bIns="91425" anchor="b" anchorCtr="0">
            <a:normAutofit fontScale="90000"/>
          </a:bodyPr>
          <a:lstStyle/>
          <a:p>
            <a:pPr marL="0" lvl="0" indent="0" algn="ctr" rtl="0">
              <a:lnSpc>
                <a:spcPct val="100000"/>
              </a:lnSpc>
              <a:spcBef>
                <a:spcPts val="0"/>
              </a:spcBef>
              <a:spcAft>
                <a:spcPts val="0"/>
              </a:spcAft>
              <a:buSzPct val="75000"/>
              <a:buNone/>
            </a:pPr>
            <a:r>
              <a:rPr lang="pl-PL" sz="3200" b="1" dirty="0"/>
              <a:t>Badania klasyfikacyjne: płeć</a:t>
            </a:r>
            <a:endParaRPr dirty="0"/>
          </a:p>
        </p:txBody>
      </p:sp>
      <p:pic>
        <p:nvPicPr>
          <p:cNvPr id="330" name="Google Shape;330;g1d0cbc274c5_0_1009" descr="łączniki girlandowe"/>
          <p:cNvPicPr preferRelativeResize="0">
            <a:picLocks noGrp="1"/>
          </p:cNvPicPr>
          <p:nvPr>
            <p:ph type="body" idx="4294967295"/>
          </p:nvPr>
        </p:nvPicPr>
        <p:blipFill rotWithShape="1">
          <a:blip r:embed="rId3">
            <a:alphaModFix/>
          </a:blip>
          <a:srcRect/>
          <a:stretch/>
        </p:blipFill>
        <p:spPr>
          <a:xfrm>
            <a:off x="5104924" y="1525905"/>
            <a:ext cx="3886200" cy="4113000"/>
          </a:xfrm>
          <a:prstGeom prst="rect">
            <a:avLst/>
          </a:prstGeom>
          <a:noFill/>
          <a:ln>
            <a:noFill/>
          </a:ln>
        </p:spPr>
      </p:pic>
      <p:pic>
        <p:nvPicPr>
          <p:cNvPr id="331" name="Google Shape;331;g1d0cbc274c5_0_1009"/>
          <p:cNvPicPr preferRelativeResize="0">
            <a:picLocks noGrp="1"/>
          </p:cNvPicPr>
          <p:nvPr>
            <p:ph type="body" idx="4294967295"/>
          </p:nvPr>
        </p:nvPicPr>
        <p:blipFill rotWithShape="1">
          <a:blip r:embed="rId4">
            <a:alphaModFix/>
          </a:blip>
          <a:srcRect l="4740" t="55158" r="5476" b="15541"/>
          <a:stretch/>
        </p:blipFill>
        <p:spPr>
          <a:xfrm>
            <a:off x="185738" y="1688465"/>
            <a:ext cx="4715325" cy="3816900"/>
          </a:xfrm>
          <a:prstGeom prst="rect">
            <a:avLst/>
          </a:prstGeom>
          <a:noFill/>
          <a:ln>
            <a:noFill/>
          </a:ln>
        </p:spPr>
      </p:pic>
      <p:sp>
        <p:nvSpPr>
          <p:cNvPr id="333" name="Google Shape;333;g1d0cbc274c5_0_1009"/>
          <p:cNvSpPr txBox="1"/>
          <p:nvPr/>
        </p:nvSpPr>
        <p:spPr>
          <a:xfrm>
            <a:off x="539552" y="5949280"/>
            <a:ext cx="3497553" cy="369300"/>
          </a:xfrm>
          <a:prstGeom prst="rect">
            <a:avLst/>
          </a:prstGeom>
          <a:solidFill>
            <a:schemeClr val="tx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l-PL" sz="1800" dirty="0">
                <a:solidFill>
                  <a:schemeClr val="dk1"/>
                </a:solidFill>
                <a:latin typeface="Arial"/>
                <a:ea typeface="Arial"/>
                <a:cs typeface="Arial"/>
                <a:sym typeface="Arial"/>
              </a:rPr>
              <a:t>pismo męskie: brak łączników</a:t>
            </a:r>
            <a:endParaRPr dirty="0"/>
          </a:p>
        </p:txBody>
      </p:sp>
      <p:sp>
        <p:nvSpPr>
          <p:cNvPr id="334" name="Google Shape;334;g1d0cbc274c5_0_1009"/>
          <p:cNvSpPr txBox="1"/>
          <p:nvPr/>
        </p:nvSpPr>
        <p:spPr>
          <a:xfrm>
            <a:off x="5148064" y="5963546"/>
            <a:ext cx="3642409" cy="369291"/>
          </a:xfrm>
          <a:prstGeom prst="rect">
            <a:avLst/>
          </a:prstGeom>
          <a:solidFill>
            <a:schemeClr val="tx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l-PL" sz="1800" dirty="0">
                <a:solidFill>
                  <a:schemeClr val="dk1"/>
                </a:solidFill>
                <a:latin typeface="Arial"/>
                <a:ea typeface="Arial"/>
                <a:cs typeface="Arial"/>
                <a:sym typeface="Arial"/>
              </a:rPr>
              <a:t>pismo żeńskie: łączniki arkadowe</a:t>
            </a:r>
            <a:endParaRPr dirty="0"/>
          </a:p>
        </p:txBody>
      </p:sp>
    </p:spTree>
    <p:extLst>
      <p:ext uri="{BB962C8B-B14F-4D97-AF65-F5344CB8AC3E}">
        <p14:creationId xmlns:p14="http://schemas.microsoft.com/office/powerpoint/2010/main" val="41671739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323528" y="836712"/>
            <a:ext cx="8520525" cy="675393"/>
          </a:xfrm>
        </p:spPr>
        <p:txBody>
          <a:bodyPr>
            <a:normAutofit/>
          </a:bodyPr>
          <a:lstStyle/>
          <a:p>
            <a:r>
              <a:rPr lang="pl-PL" altLang="en-GB" sz="2800" b="1" dirty="0"/>
              <a:t>Badania pisma ręcznego i podpisów</a:t>
            </a:r>
          </a:p>
        </p:txBody>
      </p:sp>
      <p:graphicFrame>
        <p:nvGraphicFramePr>
          <p:cNvPr id="13" name="Diagram 12"/>
          <p:cNvGraphicFramePr/>
          <p:nvPr/>
        </p:nvGraphicFramePr>
        <p:xfrm>
          <a:off x="445294" y="2060575"/>
          <a:ext cx="7404259" cy="45300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052965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576" y="261620"/>
            <a:ext cx="7560840" cy="637600"/>
          </a:xfrm>
        </p:spPr>
        <p:txBody>
          <a:bodyPr>
            <a:noAutofit/>
          </a:bodyPr>
          <a:lstStyle/>
          <a:p>
            <a:r>
              <a:rPr lang="pl-PL" altLang="en-GB" b="1" dirty="0"/>
              <a:t>Cechy indywidualizujące - katalog cech graficznych pisma ręcznego</a:t>
            </a:r>
          </a:p>
        </p:txBody>
      </p:sp>
      <p:graphicFrame>
        <p:nvGraphicFramePr>
          <p:cNvPr id="4" name="Diagram 3"/>
          <p:cNvGraphicFramePr/>
          <p:nvPr/>
        </p:nvGraphicFramePr>
        <p:xfrm>
          <a:off x="69533" y="1014731"/>
          <a:ext cx="8806339" cy="56508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075167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3688" y="548680"/>
            <a:ext cx="5576100" cy="1651397"/>
          </a:xfrm>
        </p:spPr>
        <p:txBody>
          <a:bodyPr>
            <a:normAutofit/>
          </a:bodyPr>
          <a:lstStyle/>
          <a:p>
            <a:r>
              <a:rPr lang="pl-PL" altLang="en-GB" sz="2800" b="1" dirty="0"/>
              <a:t>Założenia - układ cech graficznych pisma ręcznego jest:</a:t>
            </a:r>
          </a:p>
        </p:txBody>
      </p:sp>
      <p:sp>
        <p:nvSpPr>
          <p:cNvPr id="3" name="Text Placeholder 2"/>
          <p:cNvSpPr>
            <a:spLocks noGrp="1"/>
          </p:cNvSpPr>
          <p:nvPr>
            <p:ph type="body" idx="1"/>
          </p:nvPr>
        </p:nvSpPr>
        <p:spPr>
          <a:xfrm>
            <a:off x="1691680" y="2996952"/>
            <a:ext cx="7056784" cy="3192800"/>
          </a:xfrm>
        </p:spPr>
        <p:txBody>
          <a:bodyPr/>
          <a:lstStyle/>
          <a:p>
            <a:pPr algn="l"/>
            <a:r>
              <a:rPr lang="pl-PL" altLang="en-GB" dirty="0"/>
              <a:t>niepowtarzalny (praktyka, liczność cech, dane statystyczne)</a:t>
            </a:r>
          </a:p>
          <a:p>
            <a:pPr algn="l"/>
            <a:r>
              <a:rPr lang="pl-PL" altLang="en-GB" dirty="0"/>
              <a:t>zmienny (wiek, naturalna zmienność, niezamierzenie nienaturalna)</a:t>
            </a:r>
          </a:p>
          <a:p>
            <a:pPr algn="l"/>
            <a:r>
              <a:rPr lang="pl-PL" altLang="en-GB" dirty="0"/>
              <a:t>usuwalny (maskowanie, kopiowanie, naśladowanie)</a:t>
            </a:r>
          </a:p>
        </p:txBody>
      </p:sp>
    </p:spTree>
    <p:extLst>
      <p:ext uri="{BB962C8B-B14F-4D97-AF65-F5344CB8AC3E}">
        <p14:creationId xmlns:p14="http://schemas.microsoft.com/office/powerpoint/2010/main" val="18999351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39752" y="1052736"/>
            <a:ext cx="4464496" cy="555838"/>
          </a:xfrm>
        </p:spPr>
        <p:txBody>
          <a:bodyPr>
            <a:normAutofit fontScale="90000"/>
          </a:bodyPr>
          <a:lstStyle/>
          <a:p>
            <a:r>
              <a:rPr lang="pl-PL" altLang="en-GB" sz="2800" b="1" dirty="0"/>
              <a:t>Inne badania</a:t>
            </a:r>
          </a:p>
        </p:txBody>
      </p:sp>
      <p:sp>
        <p:nvSpPr>
          <p:cNvPr id="3" name="Text Placeholder 2"/>
          <p:cNvSpPr>
            <a:spLocks noGrp="1"/>
          </p:cNvSpPr>
          <p:nvPr>
            <p:ph type="body" idx="1"/>
          </p:nvPr>
        </p:nvSpPr>
        <p:spPr>
          <a:xfrm>
            <a:off x="971600" y="2059855"/>
            <a:ext cx="7200800" cy="3192800"/>
          </a:xfrm>
        </p:spPr>
        <p:txBody>
          <a:bodyPr/>
          <a:lstStyle/>
          <a:p>
            <a:pPr algn="l">
              <a:lnSpc>
                <a:spcPct val="200000"/>
              </a:lnSpc>
            </a:pPr>
            <a:r>
              <a:rPr lang="pl-PL" altLang="en-GB" dirty="0"/>
              <a:t>badania wieku - nie zawsze możliwe; uchwytne w czasie zmiany grafizmu (uproszczenia, zamaszystość itp.)</a:t>
            </a:r>
          </a:p>
          <a:p>
            <a:pPr algn="l">
              <a:lnSpc>
                <a:spcPct val="200000"/>
              </a:lnSpc>
            </a:pPr>
            <a:r>
              <a:rPr lang="pl-PL" altLang="en-GB" dirty="0"/>
              <a:t>badania rekonstrukcyjne - okoliczności powstania zapisu (zamiar, pozycja kreślenia, pomoc osób trzecich, stan zdrowia)</a:t>
            </a:r>
          </a:p>
        </p:txBody>
      </p:sp>
    </p:spTree>
    <p:extLst>
      <p:ext uri="{BB962C8B-B14F-4D97-AF65-F5344CB8AC3E}">
        <p14:creationId xmlns:p14="http://schemas.microsoft.com/office/powerpoint/2010/main" val="32930453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zawartości 1"/>
          <p:cNvSpPr>
            <a:spLocks noGrp="1"/>
          </p:cNvSpPr>
          <p:nvPr>
            <p:ph sz="quarter" idx="13"/>
          </p:nvPr>
        </p:nvSpPr>
        <p:spPr/>
        <p:txBody>
          <a:bodyPr/>
          <a:lstStyle/>
          <a:p>
            <a:pPr marL="457200" lvl="0" indent="-381000" algn="l">
              <a:spcBef>
                <a:spcPts val="0"/>
              </a:spcBef>
              <a:buSzPts val="2400"/>
              <a:buChar char="●"/>
            </a:pPr>
            <a:r>
              <a:rPr lang="pl-PL" dirty="0"/>
              <a:t>dodatkowe rozróżnienie (art. 393, Ustawy z dnia 6 czerwca 1997 r. Kodeks postępowania karnego):</a:t>
            </a:r>
          </a:p>
          <a:p>
            <a:pPr marL="914400" lvl="1" indent="-349250" algn="l">
              <a:spcBef>
                <a:spcPts val="0"/>
              </a:spcBef>
              <a:buSzPts val="1900"/>
              <a:buChar char="○"/>
            </a:pPr>
            <a:r>
              <a:rPr lang="pl-PL" dirty="0"/>
              <a:t>dokumenty publiczne</a:t>
            </a:r>
          </a:p>
          <a:p>
            <a:pPr marL="914400" lvl="1" indent="-349250" algn="l">
              <a:spcBef>
                <a:spcPts val="0"/>
              </a:spcBef>
              <a:buSzPts val="1900"/>
              <a:buChar char="○"/>
            </a:pPr>
            <a:r>
              <a:rPr lang="pl-PL" dirty="0"/>
              <a:t>dokumenty prywatne</a:t>
            </a:r>
          </a:p>
          <a:p>
            <a:pPr lvl="0" algn="l">
              <a:spcBef>
                <a:spcPts val="1600"/>
              </a:spcBef>
            </a:pPr>
            <a:r>
              <a:rPr lang="pl-PL" dirty="0"/>
              <a:t>Dokumenty urzędowe, zwane „publicznymi” → pochodzą od organów i instytucji państwowych, organów samorządu terytorialnego oraz osób zaufania publicznego.</a:t>
            </a:r>
          </a:p>
          <a:p>
            <a:pPr lvl="0" algn="l">
              <a:spcBef>
                <a:spcPts val="1600"/>
              </a:spcBef>
              <a:spcAft>
                <a:spcPts val="1600"/>
              </a:spcAft>
            </a:pPr>
            <a:r>
              <a:rPr lang="pl-PL" dirty="0"/>
              <a:t>Dokumenty prywatne → dokumenty pochodzące od osób fizycznych i prawnych powstałe poza postępowaniem karnym.</a:t>
            </a:r>
          </a:p>
        </p:txBody>
      </p:sp>
      <p:sp>
        <p:nvSpPr>
          <p:cNvPr id="3" name="Tytuł 2"/>
          <p:cNvSpPr>
            <a:spLocks noGrp="1"/>
          </p:cNvSpPr>
          <p:nvPr>
            <p:ph type="title"/>
          </p:nvPr>
        </p:nvSpPr>
        <p:spPr/>
        <p:txBody>
          <a:bodyPr/>
          <a:lstStyle/>
          <a:p>
            <a:r>
              <a:rPr lang="pl-PL" dirty="0"/>
              <a:t>Dokument, czyli co?</a:t>
            </a:r>
          </a:p>
        </p:txBody>
      </p:sp>
    </p:spTree>
    <p:extLst>
      <p:ext uri="{BB962C8B-B14F-4D97-AF65-F5344CB8AC3E}">
        <p14:creationId xmlns:p14="http://schemas.microsoft.com/office/powerpoint/2010/main" val="41634552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zawartości 1"/>
          <p:cNvSpPr>
            <a:spLocks noGrp="1"/>
          </p:cNvSpPr>
          <p:nvPr>
            <p:ph sz="quarter" idx="13"/>
          </p:nvPr>
        </p:nvSpPr>
        <p:spPr/>
        <p:txBody>
          <a:bodyPr/>
          <a:lstStyle/>
          <a:p>
            <a:pPr marL="457200" lvl="0" indent="-381000" algn="l">
              <a:lnSpc>
                <a:spcPct val="200000"/>
              </a:lnSpc>
              <a:spcBef>
                <a:spcPts val="0"/>
              </a:spcBef>
              <a:buSzPts val="2400"/>
              <a:buAutoNum type="arabicPeriod"/>
            </a:pPr>
            <a:r>
              <a:rPr lang="pl-PL" dirty="0"/>
              <a:t>obiekt przestępstwa</a:t>
            </a:r>
          </a:p>
          <a:p>
            <a:pPr marL="457200" lvl="0" indent="-381000" algn="l">
              <a:lnSpc>
                <a:spcPct val="200000"/>
              </a:lnSpc>
              <a:spcBef>
                <a:spcPts val="0"/>
              </a:spcBef>
              <a:buSzPts val="2400"/>
              <a:buAutoNum type="arabicPeriod"/>
            </a:pPr>
            <a:r>
              <a:rPr lang="pl-PL" dirty="0"/>
              <a:t>“narzędzie” przestępstwa</a:t>
            </a:r>
          </a:p>
          <a:p>
            <a:pPr marL="457200" lvl="0" indent="-381000" algn="l">
              <a:lnSpc>
                <a:spcPct val="200000"/>
              </a:lnSpc>
              <a:spcBef>
                <a:spcPts val="0"/>
              </a:spcBef>
              <a:buSzPts val="2400"/>
              <a:buAutoNum type="arabicPeriod"/>
            </a:pPr>
            <a:r>
              <a:rPr lang="pl-PL" dirty="0"/>
              <a:t>dowód popełnienia przestępstwa</a:t>
            </a:r>
          </a:p>
          <a:p>
            <a:pPr marL="457200" lvl="0" indent="-381000" algn="l">
              <a:lnSpc>
                <a:spcPct val="200000"/>
              </a:lnSpc>
              <a:spcBef>
                <a:spcPts val="0"/>
              </a:spcBef>
              <a:buSzPts val="2400"/>
              <a:buAutoNum type="arabicPeriod"/>
            </a:pPr>
            <a:r>
              <a:rPr lang="pl-PL" dirty="0"/>
              <a:t>środek maskowania przestępstwa</a:t>
            </a:r>
          </a:p>
          <a:p>
            <a:pPr marL="457200" lvl="0" indent="-381000" algn="l">
              <a:lnSpc>
                <a:spcPct val="200000"/>
              </a:lnSpc>
              <a:spcBef>
                <a:spcPts val="0"/>
              </a:spcBef>
              <a:buSzPts val="2400"/>
              <a:buAutoNum type="arabicPeriod"/>
            </a:pPr>
            <a:r>
              <a:rPr lang="pl-PL" dirty="0"/>
              <a:t>środek identyfikacji wykonawcy</a:t>
            </a:r>
          </a:p>
          <a:p>
            <a:endParaRPr lang="pl-PL" dirty="0"/>
          </a:p>
        </p:txBody>
      </p:sp>
      <p:sp>
        <p:nvSpPr>
          <p:cNvPr id="3" name="Tytuł 2"/>
          <p:cNvSpPr>
            <a:spLocks noGrp="1"/>
          </p:cNvSpPr>
          <p:nvPr>
            <p:ph type="title"/>
          </p:nvPr>
        </p:nvSpPr>
        <p:spPr/>
        <p:txBody>
          <a:bodyPr/>
          <a:lstStyle/>
          <a:p>
            <a:r>
              <a:rPr lang="pl-PL" dirty="0"/>
              <a:t>Funkcje dokumentu</a:t>
            </a:r>
          </a:p>
        </p:txBody>
      </p:sp>
    </p:spTree>
    <p:extLst>
      <p:ext uri="{BB962C8B-B14F-4D97-AF65-F5344CB8AC3E}">
        <p14:creationId xmlns:p14="http://schemas.microsoft.com/office/powerpoint/2010/main" val="32492021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zawartości 1"/>
          <p:cNvSpPr>
            <a:spLocks noGrp="1"/>
          </p:cNvSpPr>
          <p:nvPr>
            <p:ph sz="quarter" idx="13"/>
          </p:nvPr>
        </p:nvSpPr>
        <p:spPr/>
        <p:txBody>
          <a:bodyPr>
            <a:normAutofit fontScale="85000" lnSpcReduction="20000"/>
          </a:bodyPr>
          <a:lstStyle/>
          <a:p>
            <a:pPr marL="457200" lvl="0" indent="-336550" algn="l">
              <a:lnSpc>
                <a:spcPct val="150000"/>
              </a:lnSpc>
              <a:spcBef>
                <a:spcPts val="0"/>
              </a:spcBef>
              <a:buClr>
                <a:srgbClr val="333333"/>
              </a:buClr>
              <a:buSzPts val="1700"/>
              <a:buChar char="●"/>
            </a:pPr>
            <a:r>
              <a:rPr lang="pl-PL" dirty="0"/>
              <a:t>przedmiot zamachu przestępczego </a:t>
            </a:r>
          </a:p>
          <a:p>
            <a:pPr marL="457200" lvl="0" indent="-336550" algn="l">
              <a:lnSpc>
                <a:spcPct val="150000"/>
              </a:lnSpc>
              <a:spcBef>
                <a:spcPts val="0"/>
              </a:spcBef>
              <a:buClr>
                <a:srgbClr val="333333"/>
              </a:buClr>
              <a:buSzPts val="1700"/>
              <a:buChar char="●"/>
            </a:pPr>
            <a:r>
              <a:rPr lang="pl-PL" dirty="0"/>
              <a:t>zamach skierowany przeciwko dokumentowi:</a:t>
            </a:r>
          </a:p>
          <a:p>
            <a:pPr marL="914400" lvl="1" indent="-336550" algn="l">
              <a:lnSpc>
                <a:spcPct val="150000"/>
              </a:lnSpc>
              <a:spcBef>
                <a:spcPts val="0"/>
              </a:spcBef>
              <a:buClr>
                <a:srgbClr val="333333"/>
              </a:buClr>
              <a:buSzPts val="1700"/>
              <a:buChar char="○"/>
            </a:pPr>
            <a:r>
              <a:rPr lang="pl-PL" dirty="0"/>
              <a:t>autentyczności</a:t>
            </a:r>
          </a:p>
          <a:p>
            <a:pPr marL="914400" lvl="1" indent="-336550" algn="l">
              <a:lnSpc>
                <a:spcPct val="150000"/>
              </a:lnSpc>
              <a:spcBef>
                <a:spcPts val="0"/>
              </a:spcBef>
              <a:buClr>
                <a:srgbClr val="333333"/>
              </a:buClr>
              <a:buSzPts val="1700"/>
              <a:buChar char="○"/>
            </a:pPr>
            <a:r>
              <a:rPr lang="pl-PL" dirty="0"/>
              <a:t>wiarygodności</a:t>
            </a:r>
          </a:p>
          <a:p>
            <a:pPr lvl="0" algn="l">
              <a:lnSpc>
                <a:spcPct val="150000"/>
              </a:lnSpc>
              <a:spcBef>
                <a:spcPts val="1600"/>
              </a:spcBef>
            </a:pPr>
            <a:r>
              <a:rPr lang="pl-PL" dirty="0"/>
              <a:t>Przykłady: przestępstwa przeciwko dokumentom w kodeksie karnym → </a:t>
            </a:r>
            <a:r>
              <a:rPr lang="pl-PL" dirty="0">
                <a:sym typeface="Times New Roman"/>
              </a:rPr>
              <a:t>ROZDZIAŁ XXXIV</a:t>
            </a:r>
          </a:p>
          <a:p>
            <a:pPr lvl="0" algn="l">
              <a:lnSpc>
                <a:spcPct val="150000"/>
              </a:lnSpc>
              <a:spcBef>
                <a:spcPts val="1600"/>
              </a:spcBef>
            </a:pPr>
            <a:r>
              <a:rPr lang="pl-PL" dirty="0">
                <a:sym typeface="Times New Roman"/>
              </a:rPr>
              <a:t>PRZESTĘPSTWA PRZECIWKO WIARYGODNOŚCI DOKUMENTÓW → podział na fałszerstwa materialne i intelektualne:</a:t>
            </a:r>
          </a:p>
          <a:p>
            <a:pPr marL="457200" lvl="0" indent="-336550" algn="l">
              <a:lnSpc>
                <a:spcPct val="150000"/>
              </a:lnSpc>
              <a:spcBef>
                <a:spcPts val="1600"/>
              </a:spcBef>
              <a:buClr>
                <a:srgbClr val="333333"/>
              </a:buClr>
              <a:buSzPts val="1700"/>
              <a:buFont typeface="Times New Roman"/>
              <a:buChar char="●"/>
            </a:pPr>
            <a:r>
              <a:rPr lang="pl-PL" dirty="0">
                <a:sym typeface="Times New Roman"/>
              </a:rPr>
              <a:t>materialne: brak uprawnień + podrabianie/przerabianie</a:t>
            </a:r>
          </a:p>
          <a:p>
            <a:pPr marL="457200" lvl="0" indent="-336550" algn="l">
              <a:lnSpc>
                <a:spcPct val="150000"/>
              </a:lnSpc>
              <a:spcBef>
                <a:spcPts val="0"/>
              </a:spcBef>
              <a:buClr>
                <a:srgbClr val="333333"/>
              </a:buClr>
              <a:buSzPts val="1700"/>
              <a:buFont typeface="Times New Roman"/>
              <a:buChar char="●"/>
            </a:pPr>
            <a:r>
              <a:rPr lang="pl-PL" dirty="0">
                <a:sym typeface="Times New Roman"/>
              </a:rPr>
              <a:t>intelektualne: uprawnienia + poświadczenie nieprawdy</a:t>
            </a:r>
            <a:r>
              <a:rPr lang="pl-PL" dirty="0"/>
              <a:t> </a:t>
            </a:r>
          </a:p>
        </p:txBody>
      </p:sp>
      <p:sp>
        <p:nvSpPr>
          <p:cNvPr id="3" name="Tytuł 2"/>
          <p:cNvSpPr>
            <a:spLocks noGrp="1"/>
          </p:cNvSpPr>
          <p:nvPr>
            <p:ph type="title"/>
          </p:nvPr>
        </p:nvSpPr>
        <p:spPr/>
        <p:txBody>
          <a:bodyPr>
            <a:normAutofit/>
          </a:bodyPr>
          <a:lstStyle/>
          <a:p>
            <a:r>
              <a:rPr lang="pl-PL" dirty="0"/>
              <a:t>Dokument jako obiekt przestępstwa</a:t>
            </a:r>
          </a:p>
        </p:txBody>
      </p:sp>
    </p:spTree>
    <p:extLst>
      <p:ext uri="{BB962C8B-B14F-4D97-AF65-F5344CB8AC3E}">
        <p14:creationId xmlns:p14="http://schemas.microsoft.com/office/powerpoint/2010/main" val="32730434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g1c8c88ddb2c_0_5"/>
          <p:cNvSpPr txBox="1">
            <a:spLocks noGrp="1"/>
          </p:cNvSpPr>
          <p:nvPr>
            <p:ph type="title"/>
          </p:nvPr>
        </p:nvSpPr>
        <p:spPr>
          <a:xfrm>
            <a:off x="1547664" y="1124744"/>
            <a:ext cx="5268412" cy="411823"/>
          </a:xfrm>
          <a:prstGeom prst="rect">
            <a:avLst/>
          </a:prstGeom>
        </p:spPr>
        <p:txBody>
          <a:bodyPr spcFirstLastPara="1" wrap="square" lIns="121900" tIns="121900" rIns="121900" bIns="121900" anchor="t" anchorCtr="0">
            <a:normAutofit fontScale="90000"/>
          </a:bodyPr>
          <a:lstStyle/>
          <a:p>
            <a:pPr marL="0" lvl="0" indent="0" algn="l" rtl="0">
              <a:spcBef>
                <a:spcPts val="0"/>
              </a:spcBef>
              <a:spcAft>
                <a:spcPts val="0"/>
              </a:spcAft>
              <a:buNone/>
            </a:pPr>
            <a:r>
              <a:rPr lang="pl-PL" dirty="0"/>
              <a:t>Dokument jako “Narzędzie” przestępstwa</a:t>
            </a:r>
            <a:endParaRPr dirty="0"/>
          </a:p>
        </p:txBody>
      </p:sp>
      <p:sp>
        <p:nvSpPr>
          <p:cNvPr id="357" name="Google Shape;357;g1c8c88ddb2c_0_5"/>
          <p:cNvSpPr txBox="1">
            <a:spLocks noGrp="1"/>
          </p:cNvSpPr>
          <p:nvPr>
            <p:ph type="body" idx="1"/>
          </p:nvPr>
        </p:nvSpPr>
        <p:spPr>
          <a:xfrm>
            <a:off x="311700" y="2121031"/>
            <a:ext cx="8520525" cy="3971102"/>
          </a:xfrm>
          <a:prstGeom prst="rect">
            <a:avLst/>
          </a:prstGeom>
        </p:spPr>
        <p:txBody>
          <a:bodyPr spcFirstLastPara="1" wrap="square" lIns="121900" tIns="121900" rIns="121900" bIns="121900" anchor="t" anchorCtr="0">
            <a:normAutofit/>
          </a:bodyPr>
          <a:lstStyle/>
          <a:p>
            <a:pPr marL="457200" lvl="0" indent="-381000" algn="l" rtl="0">
              <a:lnSpc>
                <a:spcPct val="150000"/>
              </a:lnSpc>
              <a:spcBef>
                <a:spcPts val="0"/>
              </a:spcBef>
              <a:spcAft>
                <a:spcPts val="0"/>
              </a:spcAft>
              <a:buSzPts val="2400"/>
              <a:buChar char="●"/>
            </a:pPr>
            <a:r>
              <a:rPr lang="pl-PL" dirty="0"/>
              <a:t>dokument jako środek bądź sposób popełnienia przestępstwa</a:t>
            </a:r>
            <a:endParaRPr dirty="0"/>
          </a:p>
          <a:p>
            <a:pPr marL="457200" lvl="0" indent="-381000" algn="l" rtl="0">
              <a:lnSpc>
                <a:spcPct val="150000"/>
              </a:lnSpc>
              <a:spcBef>
                <a:spcPts val="0"/>
              </a:spcBef>
              <a:spcAft>
                <a:spcPts val="0"/>
              </a:spcAft>
              <a:buSzPts val="2400"/>
              <a:buChar char="●"/>
            </a:pPr>
            <a:r>
              <a:rPr lang="pl-PL" dirty="0"/>
              <a:t>zwłaszcza przestępstwa gospodarcze (finansowe)</a:t>
            </a:r>
            <a:endParaRPr dirty="0"/>
          </a:p>
        </p:txBody>
      </p:sp>
    </p:spTree>
    <p:extLst>
      <p:ext uri="{BB962C8B-B14F-4D97-AF65-F5344CB8AC3E}">
        <p14:creationId xmlns:p14="http://schemas.microsoft.com/office/powerpoint/2010/main" val="28017141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Google Shape;362;g1c8c88ddb2c_0_10"/>
          <p:cNvSpPr txBox="1">
            <a:spLocks noGrp="1"/>
          </p:cNvSpPr>
          <p:nvPr>
            <p:ph type="title"/>
          </p:nvPr>
        </p:nvSpPr>
        <p:spPr>
          <a:xfrm>
            <a:off x="899592" y="1052736"/>
            <a:ext cx="6924596" cy="531377"/>
          </a:xfrm>
          <a:prstGeom prst="rect">
            <a:avLst/>
          </a:prstGeom>
        </p:spPr>
        <p:txBody>
          <a:bodyPr spcFirstLastPara="1" wrap="square" lIns="121900" tIns="121900" rIns="121900" bIns="121900" anchor="t" anchorCtr="0">
            <a:normAutofit/>
          </a:bodyPr>
          <a:lstStyle/>
          <a:p>
            <a:pPr marL="0" lvl="0" indent="0" algn="l" rtl="0">
              <a:spcBef>
                <a:spcPts val="0"/>
              </a:spcBef>
              <a:spcAft>
                <a:spcPts val="0"/>
              </a:spcAft>
              <a:buNone/>
            </a:pPr>
            <a:r>
              <a:rPr lang="pl-PL" dirty="0"/>
              <a:t>Dokument jako Dowód popełnienia przestępstwa</a:t>
            </a:r>
            <a:endParaRPr dirty="0"/>
          </a:p>
        </p:txBody>
      </p:sp>
      <p:sp>
        <p:nvSpPr>
          <p:cNvPr id="363" name="Google Shape;363;g1c8c88ddb2c_0_10"/>
          <p:cNvSpPr txBox="1">
            <a:spLocks noGrp="1"/>
          </p:cNvSpPr>
          <p:nvPr>
            <p:ph type="body" idx="1"/>
          </p:nvPr>
        </p:nvSpPr>
        <p:spPr>
          <a:xfrm>
            <a:off x="311700" y="1688433"/>
            <a:ext cx="8520525" cy="4403700"/>
          </a:xfrm>
          <a:prstGeom prst="rect">
            <a:avLst/>
          </a:prstGeom>
        </p:spPr>
        <p:txBody>
          <a:bodyPr spcFirstLastPara="1" wrap="square" lIns="121900" tIns="121900" rIns="121900" bIns="121900" anchor="t" anchorCtr="0">
            <a:normAutofit/>
          </a:bodyPr>
          <a:lstStyle/>
          <a:p>
            <a:pPr marL="457200" lvl="0" indent="-381000" algn="l" rtl="0">
              <a:lnSpc>
                <a:spcPct val="200000"/>
              </a:lnSpc>
              <a:spcBef>
                <a:spcPts val="0"/>
              </a:spcBef>
              <a:spcAft>
                <a:spcPts val="0"/>
              </a:spcAft>
              <a:buSzPts val="2400"/>
              <a:buChar char="●"/>
            </a:pPr>
            <a:r>
              <a:rPr lang="pl-PL" dirty="0"/>
              <a:t>dokument znaleziony może dowodzić czyjegoś udziału w działalności przestępczej → mogą być wykorzystane w procesie</a:t>
            </a:r>
            <a:endParaRPr dirty="0"/>
          </a:p>
          <a:p>
            <a:pPr marL="457200" lvl="0" indent="-381000" algn="l" rtl="0">
              <a:lnSpc>
                <a:spcPct val="200000"/>
              </a:lnSpc>
              <a:spcBef>
                <a:spcPts val="0"/>
              </a:spcBef>
              <a:spcAft>
                <a:spcPts val="0"/>
              </a:spcAft>
              <a:buSzPts val="2400"/>
              <a:buChar char="●"/>
            </a:pPr>
            <a:r>
              <a:rPr lang="pl-PL" dirty="0"/>
              <a:t>również znalezienie dokumentów fałszywych lub fałszywych banknotów + narzędzi do produkcji → dowód fałszerstwa</a:t>
            </a:r>
            <a:endParaRPr dirty="0"/>
          </a:p>
        </p:txBody>
      </p:sp>
    </p:spTree>
    <p:extLst>
      <p:ext uri="{BB962C8B-B14F-4D97-AF65-F5344CB8AC3E}">
        <p14:creationId xmlns:p14="http://schemas.microsoft.com/office/powerpoint/2010/main" val="12351429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g1c8c88ddb2c_0_15"/>
          <p:cNvSpPr txBox="1">
            <a:spLocks noGrp="1"/>
          </p:cNvSpPr>
          <p:nvPr>
            <p:ph type="title"/>
          </p:nvPr>
        </p:nvSpPr>
        <p:spPr>
          <a:xfrm>
            <a:off x="827584" y="980728"/>
            <a:ext cx="6996603" cy="531377"/>
          </a:xfrm>
          <a:prstGeom prst="rect">
            <a:avLst/>
          </a:prstGeom>
        </p:spPr>
        <p:txBody>
          <a:bodyPr spcFirstLastPara="1" wrap="square" lIns="121900" tIns="121900" rIns="121900" bIns="121900" anchor="t" anchorCtr="0">
            <a:normAutofit/>
          </a:bodyPr>
          <a:lstStyle/>
          <a:p>
            <a:pPr marL="0" lvl="0" indent="0" algn="l" rtl="0">
              <a:spcBef>
                <a:spcPts val="0"/>
              </a:spcBef>
              <a:spcAft>
                <a:spcPts val="0"/>
              </a:spcAft>
              <a:buNone/>
            </a:pPr>
            <a:r>
              <a:rPr lang="pl-PL" dirty="0"/>
              <a:t>Dokument jako Środek maskowania przestępstwa</a:t>
            </a:r>
            <a:endParaRPr dirty="0"/>
          </a:p>
        </p:txBody>
      </p:sp>
      <p:sp>
        <p:nvSpPr>
          <p:cNvPr id="369" name="Google Shape;369;g1c8c88ddb2c_0_15"/>
          <p:cNvSpPr txBox="1">
            <a:spLocks noGrp="1"/>
          </p:cNvSpPr>
          <p:nvPr>
            <p:ph type="body" idx="1"/>
          </p:nvPr>
        </p:nvSpPr>
        <p:spPr>
          <a:xfrm>
            <a:off x="311700" y="1688433"/>
            <a:ext cx="8520525" cy="4403700"/>
          </a:xfrm>
          <a:prstGeom prst="rect">
            <a:avLst/>
          </a:prstGeom>
        </p:spPr>
        <p:txBody>
          <a:bodyPr spcFirstLastPara="1" wrap="square" lIns="121900" tIns="121900" rIns="121900" bIns="121900" anchor="t" anchorCtr="0">
            <a:normAutofit/>
          </a:bodyPr>
          <a:lstStyle/>
          <a:p>
            <a:pPr marL="457200" lvl="0" indent="-381000" algn="l" rtl="0">
              <a:lnSpc>
                <a:spcPct val="200000"/>
              </a:lnSpc>
              <a:spcBef>
                <a:spcPts val="0"/>
              </a:spcBef>
              <a:spcAft>
                <a:spcPts val="0"/>
              </a:spcAft>
              <a:buSzPts val="2400"/>
              <a:buChar char="●"/>
            </a:pPr>
            <a:r>
              <a:rPr lang="pl-PL" dirty="0"/>
              <a:t>dokument mający kamuflować fakt popełnienia przestępstwa</a:t>
            </a:r>
            <a:endParaRPr dirty="0"/>
          </a:p>
          <a:p>
            <a:pPr marL="457200" lvl="0" indent="-381000" algn="l" rtl="0">
              <a:lnSpc>
                <a:spcPct val="200000"/>
              </a:lnSpc>
              <a:spcBef>
                <a:spcPts val="0"/>
              </a:spcBef>
              <a:spcAft>
                <a:spcPts val="0"/>
              </a:spcAft>
              <a:buSzPts val="2400"/>
              <a:buChar char="●"/>
            </a:pPr>
            <a:r>
              <a:rPr lang="pl-PL" dirty="0"/>
              <a:t>przykład: faktura jako dowód sprzedaży mający “zalegalizować” pochodzenie towaru np. z przemytu</a:t>
            </a:r>
            <a:endParaRPr dirty="0"/>
          </a:p>
        </p:txBody>
      </p:sp>
    </p:spTree>
    <p:extLst>
      <p:ext uri="{BB962C8B-B14F-4D97-AF65-F5344CB8AC3E}">
        <p14:creationId xmlns:p14="http://schemas.microsoft.com/office/powerpoint/2010/main" val="41378521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g1c8c88ddb2c_0_20"/>
          <p:cNvSpPr txBox="1">
            <a:spLocks noGrp="1"/>
          </p:cNvSpPr>
          <p:nvPr>
            <p:ph type="title"/>
          </p:nvPr>
        </p:nvSpPr>
        <p:spPr>
          <a:xfrm>
            <a:off x="827584" y="980728"/>
            <a:ext cx="6912768" cy="531377"/>
          </a:xfrm>
          <a:prstGeom prst="rect">
            <a:avLst/>
          </a:prstGeom>
        </p:spPr>
        <p:txBody>
          <a:bodyPr spcFirstLastPara="1" wrap="square" lIns="121900" tIns="121900" rIns="121900" bIns="121900" anchor="t" anchorCtr="0">
            <a:normAutofit/>
          </a:bodyPr>
          <a:lstStyle/>
          <a:p>
            <a:pPr marL="0" lvl="0" indent="0" algn="l" rtl="0">
              <a:spcBef>
                <a:spcPts val="0"/>
              </a:spcBef>
              <a:spcAft>
                <a:spcPts val="0"/>
              </a:spcAft>
              <a:buNone/>
            </a:pPr>
            <a:r>
              <a:rPr lang="pl-PL" dirty="0"/>
              <a:t>Dokument jako Środek identyfikacji wykonawcy</a:t>
            </a:r>
            <a:endParaRPr dirty="0"/>
          </a:p>
        </p:txBody>
      </p:sp>
      <p:sp>
        <p:nvSpPr>
          <p:cNvPr id="375" name="Google Shape;375;g1c8c88ddb2c_0_20"/>
          <p:cNvSpPr txBox="1">
            <a:spLocks noGrp="1"/>
          </p:cNvSpPr>
          <p:nvPr>
            <p:ph type="body" idx="1"/>
          </p:nvPr>
        </p:nvSpPr>
        <p:spPr>
          <a:xfrm>
            <a:off x="311700" y="1688433"/>
            <a:ext cx="8520525" cy="4403700"/>
          </a:xfrm>
          <a:prstGeom prst="rect">
            <a:avLst/>
          </a:prstGeom>
        </p:spPr>
        <p:txBody>
          <a:bodyPr spcFirstLastPara="1" wrap="square" lIns="121900" tIns="121900" rIns="121900" bIns="121900" anchor="t" anchorCtr="0">
            <a:normAutofit/>
          </a:bodyPr>
          <a:lstStyle/>
          <a:p>
            <a:pPr marL="457200" lvl="0" indent="-381000" algn="l" rtl="0">
              <a:lnSpc>
                <a:spcPct val="200000"/>
              </a:lnSpc>
              <a:spcBef>
                <a:spcPts val="0"/>
              </a:spcBef>
              <a:spcAft>
                <a:spcPts val="0"/>
              </a:spcAft>
              <a:buSzPts val="2400"/>
              <a:buChar char="●"/>
            </a:pPr>
            <a:r>
              <a:rPr lang="pl-PL" dirty="0"/>
              <a:t>badania indywidualizacyjne pisma ręcznego</a:t>
            </a:r>
            <a:endParaRPr dirty="0"/>
          </a:p>
          <a:p>
            <a:pPr marL="457200" lvl="0" indent="-381000" algn="l" rtl="0">
              <a:lnSpc>
                <a:spcPct val="200000"/>
              </a:lnSpc>
              <a:spcBef>
                <a:spcPts val="0"/>
              </a:spcBef>
              <a:spcAft>
                <a:spcPts val="0"/>
              </a:spcAft>
              <a:buSzPts val="2400"/>
              <a:buChar char="●"/>
            </a:pPr>
            <a:r>
              <a:rPr lang="pl-PL" dirty="0"/>
              <a:t>dowodzi sporządzenia dokumentu przez daną osobę</a:t>
            </a:r>
            <a:endParaRPr dirty="0"/>
          </a:p>
        </p:txBody>
      </p:sp>
    </p:spTree>
    <p:extLst>
      <p:ext uri="{BB962C8B-B14F-4D97-AF65-F5344CB8AC3E}">
        <p14:creationId xmlns:p14="http://schemas.microsoft.com/office/powerpoint/2010/main" val="11246417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zawartości 1"/>
          <p:cNvSpPr>
            <a:spLocks noGrp="1"/>
          </p:cNvSpPr>
          <p:nvPr>
            <p:ph sz="quarter" idx="13"/>
          </p:nvPr>
        </p:nvSpPr>
        <p:spPr>
          <a:xfrm>
            <a:off x="457200" y="2020824"/>
            <a:ext cx="8229600" cy="4432512"/>
          </a:xfrm>
        </p:spPr>
        <p:txBody>
          <a:bodyPr>
            <a:normAutofit/>
          </a:bodyPr>
          <a:lstStyle/>
          <a:p>
            <a:pPr lvl="0" algn="l">
              <a:spcBef>
                <a:spcPts val="800"/>
              </a:spcBef>
            </a:pPr>
            <a:r>
              <a:rPr lang="pl-PL" sz="1200" dirty="0">
                <a:sym typeface="Times New Roman"/>
              </a:rPr>
              <a:t>Art. 270 [Fałsz materialny]</a:t>
            </a:r>
          </a:p>
          <a:p>
            <a:pPr lvl="0" algn="l">
              <a:spcBef>
                <a:spcPts val="800"/>
              </a:spcBef>
            </a:pPr>
            <a:r>
              <a:rPr lang="pl-PL" sz="1200" dirty="0">
                <a:sym typeface="Times New Roman"/>
              </a:rPr>
              <a:t>§ 1. Kto, w celu użycia za autentyczny, podrabia lub przerabia dokument lub takiego dokumentu jako autentycznego używa, podlega grzywnie, karze ograniczenia wolności albo pozbawienia wolności od 3 miesięcy do lat 5.</a:t>
            </a:r>
          </a:p>
          <a:p>
            <a:pPr lvl="0" algn="l">
              <a:spcBef>
                <a:spcPts val="500"/>
              </a:spcBef>
            </a:pPr>
            <a:r>
              <a:rPr lang="pl-PL" sz="1200" dirty="0">
                <a:sym typeface="Times New Roman"/>
              </a:rPr>
              <a:t>§ 2. Tej samej karze podlega, kto wypełnia blankiet, opatrzony cudzym podpisem, niezgodnie z wolą podpisanego i na jego szkodę albo takiego dokumentu używa.</a:t>
            </a:r>
          </a:p>
          <a:p>
            <a:pPr lvl="0" algn="l">
              <a:spcBef>
                <a:spcPts val="500"/>
              </a:spcBef>
            </a:pPr>
            <a:r>
              <a:rPr lang="pl-PL" sz="1200" dirty="0">
                <a:sym typeface="Times New Roman"/>
              </a:rPr>
              <a:t>§ 2a. W wypadku mniejszej wagi, sprawca podlega grzywnie, karze ograniczenia wolności albo pozbawienia wolności do lat 2.</a:t>
            </a:r>
          </a:p>
          <a:p>
            <a:pPr lvl="0" algn="l">
              <a:spcBef>
                <a:spcPts val="500"/>
              </a:spcBef>
            </a:pPr>
            <a:r>
              <a:rPr lang="pl-PL" sz="1200" dirty="0">
                <a:sym typeface="Times New Roman"/>
              </a:rPr>
              <a:t>§ 3. Kto czyni przygotowania do przestępstwa określonego w § 1, podlega grzywnie, karze ograniczenia wolności albo pozbawienia wolności do lat 2.</a:t>
            </a:r>
          </a:p>
          <a:p>
            <a:pPr lvl="0" algn="l">
              <a:spcBef>
                <a:spcPts val="500"/>
              </a:spcBef>
            </a:pPr>
            <a:endParaRPr lang="pl-PL" sz="1200" dirty="0">
              <a:sym typeface="Times New Roman"/>
            </a:endParaRPr>
          </a:p>
          <a:p>
            <a:pPr lvl="0" algn="l">
              <a:spcBef>
                <a:spcPts val="800"/>
              </a:spcBef>
            </a:pPr>
            <a:r>
              <a:rPr lang="pl-PL" sz="1200" dirty="0">
                <a:sym typeface="Times New Roman"/>
              </a:rPr>
              <a:t>Art. 270a [Fałsz materialny dokumentu w postaci faktury]</a:t>
            </a:r>
          </a:p>
          <a:p>
            <a:pPr lvl="0" algn="l">
              <a:spcBef>
                <a:spcPts val="800"/>
              </a:spcBef>
            </a:pPr>
            <a:r>
              <a:rPr lang="pl-PL" sz="1200" dirty="0">
                <a:sym typeface="Times New Roman"/>
              </a:rPr>
              <a:t>§ 1. Kto, w celu użycia za autentyczną, podrabia lub przerabia fakturę w zakresie okoliczności faktycznych mogących mieć znaczenie dla określenia wysokości należności publicznoprawnej lub jej zwrotu albo zwrotu innej należności o charakterze podatkowym lub takiej faktury jako autentycznej używa, podlega karze pozbawienia wolności od 6 miesięcy do lat 8.</a:t>
            </a:r>
          </a:p>
          <a:p>
            <a:pPr lvl="0" algn="l">
              <a:spcBef>
                <a:spcPts val="500"/>
              </a:spcBef>
            </a:pPr>
            <a:r>
              <a:rPr lang="pl-PL" sz="1200" dirty="0">
                <a:sym typeface="Times New Roman"/>
              </a:rPr>
              <a:t>§ 2. Jeżeli sprawca dopuszcza się czynu określonego w § 1 wobec faktury lub faktur, zawierających kwotę należności ogółem, której wartość lub łączna wartość jest większa niż pięciokrotność kwoty określającej mienie wielkiej wartości, albo z popełnienia przestępstwa uczynił sobie stałe źródło dochodu, podlega karze pozbawienia wolności na czas nie krótszy od lat 3.</a:t>
            </a:r>
          </a:p>
          <a:p>
            <a:pPr lvl="0" algn="l">
              <a:spcBef>
                <a:spcPts val="500"/>
              </a:spcBef>
            </a:pPr>
            <a:r>
              <a:rPr lang="pl-PL" sz="1200" dirty="0">
                <a:sym typeface="Times New Roman"/>
              </a:rPr>
              <a:t>§ 3. W wypadku mniejszej wagi, sprawca czynu określonego w § 1 lub 2 podlega grzywnie, karze ograniczenia wolności albo pozbawienia wolności do lat 2.</a:t>
            </a:r>
          </a:p>
          <a:p>
            <a:endParaRPr lang="pl-PL" sz="1200" dirty="0"/>
          </a:p>
        </p:txBody>
      </p:sp>
      <p:sp>
        <p:nvSpPr>
          <p:cNvPr id="3" name="Tytuł 2"/>
          <p:cNvSpPr>
            <a:spLocks noGrp="1"/>
          </p:cNvSpPr>
          <p:nvPr>
            <p:ph type="title"/>
          </p:nvPr>
        </p:nvSpPr>
        <p:spPr/>
        <p:txBody>
          <a:bodyPr/>
          <a:lstStyle/>
          <a:p>
            <a:r>
              <a:rPr lang="pl-PL" dirty="0"/>
              <a:t>Przestępstwa przeciwko dokumentom</a:t>
            </a:r>
          </a:p>
        </p:txBody>
      </p:sp>
    </p:spTree>
    <p:extLst>
      <p:ext uri="{BB962C8B-B14F-4D97-AF65-F5344CB8AC3E}">
        <p14:creationId xmlns:p14="http://schemas.microsoft.com/office/powerpoint/2010/main" val="26785549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zawartości 1"/>
          <p:cNvSpPr>
            <a:spLocks noGrp="1"/>
          </p:cNvSpPr>
          <p:nvPr>
            <p:ph sz="quarter" idx="13"/>
          </p:nvPr>
        </p:nvSpPr>
        <p:spPr>
          <a:xfrm>
            <a:off x="457200" y="2020824"/>
            <a:ext cx="8229600" cy="4432512"/>
          </a:xfrm>
        </p:spPr>
        <p:txBody>
          <a:bodyPr>
            <a:normAutofit fontScale="70000" lnSpcReduction="20000"/>
          </a:bodyPr>
          <a:lstStyle/>
          <a:p>
            <a:pPr lvl="0" algn="l">
              <a:spcBef>
                <a:spcPts val="800"/>
              </a:spcBef>
            </a:pPr>
            <a:r>
              <a:rPr lang="pl-PL" dirty="0">
                <a:sym typeface="Times New Roman"/>
              </a:rPr>
              <a:t>Art. 271 [Fałsz intelektualny]</a:t>
            </a:r>
          </a:p>
          <a:p>
            <a:pPr lvl="0" algn="l"/>
            <a:r>
              <a:rPr lang="pl-PL" dirty="0">
                <a:sym typeface="Times New Roman"/>
              </a:rPr>
              <a:t>§ 1. Funkcjonariusz publiczny lub inna osoba uprawniona do wystawienia dokumentu, która poświadcza w nim nieprawdę co do okoliczności mającej znaczenie prawne, podlega karze pozbawienia wolności od 3 miesięcy do lat 5.</a:t>
            </a:r>
          </a:p>
          <a:p>
            <a:pPr lvl="0" algn="l">
              <a:spcBef>
                <a:spcPts val="500"/>
              </a:spcBef>
            </a:pPr>
            <a:r>
              <a:rPr lang="pl-PL" dirty="0">
                <a:sym typeface="Times New Roman"/>
              </a:rPr>
              <a:t>§ 2. W wypadku mniejszej wagi, sprawca podlega grzywnie albo karze ograniczenia wolności.</a:t>
            </a:r>
          </a:p>
          <a:p>
            <a:pPr lvl="0" algn="l">
              <a:spcBef>
                <a:spcPts val="500"/>
              </a:spcBef>
            </a:pPr>
            <a:r>
              <a:rPr lang="pl-PL" dirty="0">
                <a:sym typeface="Times New Roman"/>
              </a:rPr>
              <a:t>§ 3. Jeżeli sprawca dopuszcza się czynu określonego w § 1 w celu osiągnięcia korzyści majątkowej lub osobistej, podlega karze pozbawienia wolności od 6 miesięcy do lat 8.</a:t>
            </a:r>
          </a:p>
          <a:p>
            <a:pPr lvl="0" algn="l">
              <a:spcBef>
                <a:spcPts val="700"/>
              </a:spcBef>
            </a:pPr>
            <a:endParaRPr lang="pl-PL" dirty="0">
              <a:sym typeface="Times New Roman"/>
            </a:endParaRPr>
          </a:p>
          <a:p>
            <a:pPr lvl="0" algn="l">
              <a:spcBef>
                <a:spcPts val="800"/>
              </a:spcBef>
            </a:pPr>
            <a:r>
              <a:rPr lang="pl-PL" dirty="0">
                <a:sym typeface="Times New Roman"/>
              </a:rPr>
              <a:t>Art. 271a [Fałsz intelektualny dokumentu w postaci faktury]</a:t>
            </a:r>
          </a:p>
          <a:p>
            <a:pPr lvl="0" algn="l"/>
            <a:r>
              <a:rPr lang="pl-PL" dirty="0">
                <a:sym typeface="Times New Roman"/>
              </a:rPr>
              <a:t>§ 1. Kto wystawia fakturę lub faktury, zawierające kwotę należności ogółem, której wartość lub łączna wartość jest znaczna, poświadczając nieprawdę co do okoliczności faktycznych mogących mieć znaczenie dla określenia wysokości należności publicznoprawnej lub jej zwrotu albo zwrotu innej należności o charakterze podatkowym lub takiej faktury lub faktur używa, podlega karze pozbawienia wolności od 6 miesięcy do lat 8.</a:t>
            </a:r>
          </a:p>
          <a:p>
            <a:pPr lvl="0" algn="l">
              <a:spcBef>
                <a:spcPts val="500"/>
              </a:spcBef>
            </a:pPr>
            <a:r>
              <a:rPr lang="pl-PL" dirty="0">
                <a:sym typeface="Times New Roman"/>
              </a:rPr>
              <a:t>§ 2. Jeżeli sprawca dopuszcza się czynu określonego w § 1 wobec faktury lub faktur, zawierających kwotę należności ogółem, której wartość lub łączna wartość jest większa niż pięciokrotność kwoty określającej mienie wielkiej wartości, albo z popełnienia przestępstwa uczynił sobie stałe źródło dochodu, podlega karze pozbawienia wolności na czas nie krótszy od lat 3.</a:t>
            </a:r>
          </a:p>
          <a:p>
            <a:pPr lvl="0" algn="l">
              <a:spcBef>
                <a:spcPts val="500"/>
              </a:spcBef>
            </a:pPr>
            <a:r>
              <a:rPr lang="pl-PL" dirty="0">
                <a:sym typeface="Times New Roman"/>
              </a:rPr>
              <a:t>§ 3. W wypadku mniejszej wagi, sprawca czynu określonego w § 1 lub 2 podlega karze pozbawienia wolności do lat 3.</a:t>
            </a:r>
          </a:p>
        </p:txBody>
      </p:sp>
      <p:sp>
        <p:nvSpPr>
          <p:cNvPr id="3" name="Tytuł 2"/>
          <p:cNvSpPr>
            <a:spLocks noGrp="1"/>
          </p:cNvSpPr>
          <p:nvPr>
            <p:ph type="title"/>
          </p:nvPr>
        </p:nvSpPr>
        <p:spPr/>
        <p:txBody>
          <a:bodyPr/>
          <a:lstStyle/>
          <a:p>
            <a:r>
              <a:rPr lang="pl-PL" dirty="0"/>
              <a:t>Przestępstwa przeciwko dokumentom</a:t>
            </a:r>
          </a:p>
        </p:txBody>
      </p:sp>
    </p:spTree>
    <p:extLst>
      <p:ext uri="{BB962C8B-B14F-4D97-AF65-F5344CB8AC3E}">
        <p14:creationId xmlns:p14="http://schemas.microsoft.com/office/powerpoint/2010/main" val="6992168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zawartości 1"/>
          <p:cNvSpPr>
            <a:spLocks noGrp="1"/>
          </p:cNvSpPr>
          <p:nvPr>
            <p:ph sz="quarter" idx="13"/>
          </p:nvPr>
        </p:nvSpPr>
        <p:spPr>
          <a:xfrm>
            <a:off x="457200" y="2020824"/>
            <a:ext cx="8229600" cy="4432512"/>
          </a:xfrm>
        </p:spPr>
        <p:txBody>
          <a:bodyPr>
            <a:normAutofit fontScale="62500" lnSpcReduction="20000"/>
          </a:bodyPr>
          <a:lstStyle/>
          <a:p>
            <a:pPr lvl="0" algn="l">
              <a:lnSpc>
                <a:spcPct val="150000"/>
              </a:lnSpc>
              <a:spcBef>
                <a:spcPts val="800"/>
              </a:spcBef>
            </a:pPr>
            <a:r>
              <a:rPr lang="pl-PL" dirty="0">
                <a:sym typeface="Times New Roman"/>
              </a:rPr>
              <a:t>Art. 272 [Wyłudzenie poświadczenia nieprawdy] Kto wyłudza poświadczenie nieprawdy przez podstępne wprowadzenie w błąd funkcjonariusza publicznego lub innej osoby upoważnionej do wystawienia dokumentu, podlega karze pozbawienia wolności do lat 3.</a:t>
            </a:r>
          </a:p>
          <a:p>
            <a:pPr lvl="0" algn="l">
              <a:lnSpc>
                <a:spcPct val="150000"/>
              </a:lnSpc>
              <a:spcBef>
                <a:spcPts val="800"/>
              </a:spcBef>
            </a:pPr>
            <a:r>
              <a:rPr lang="pl-PL" dirty="0">
                <a:sym typeface="Times New Roman"/>
              </a:rPr>
              <a:t>Art. 273 [Użycie poświadczeń nieprawdy] Kto używa dokumentu określonego w art. 271 lub 272, podlega grzywnie, karze ograniczenia wolności albo pozbawienia wolności do lat 2.</a:t>
            </a:r>
          </a:p>
          <a:p>
            <a:pPr lvl="0" algn="l">
              <a:lnSpc>
                <a:spcPct val="150000"/>
              </a:lnSpc>
              <a:spcBef>
                <a:spcPts val="800"/>
              </a:spcBef>
            </a:pPr>
            <a:r>
              <a:rPr lang="pl-PL" dirty="0">
                <a:sym typeface="Times New Roman"/>
              </a:rPr>
              <a:t>Art. 274 [Zbycie dowodu tożsamości] Kto zbywa własny lub cudzy dokument stwierdzający tożsamość, podlega grzywnie, karze ograniczenia wolności albo pozbawienia wolności do lat 2.</a:t>
            </a:r>
          </a:p>
          <a:p>
            <a:pPr lvl="0" algn="l">
              <a:lnSpc>
                <a:spcPct val="150000"/>
              </a:lnSpc>
              <a:spcBef>
                <a:spcPts val="800"/>
              </a:spcBef>
            </a:pPr>
            <a:r>
              <a:rPr lang="pl-PL" dirty="0">
                <a:sym typeface="Times New Roman"/>
              </a:rPr>
              <a:t>Art. 275 [Posługiwanie się, kradzież, przywłaszczenie]</a:t>
            </a:r>
          </a:p>
          <a:p>
            <a:pPr lvl="0" algn="l">
              <a:lnSpc>
                <a:spcPct val="120000"/>
              </a:lnSpc>
            </a:pPr>
            <a:r>
              <a:rPr lang="pl-PL" dirty="0">
                <a:sym typeface="Times New Roman"/>
              </a:rPr>
              <a:t>§ 1. Kto posługuje się dokumentem stwierdzającym tożsamość innej osoby albo jej prawa majątkowe lub dokument taki kradnie lub go przywłaszcza, podlega grzywnie, karze ograniczenia wolności albo pozbawienia wolności do lat 2.</a:t>
            </a:r>
          </a:p>
          <a:p>
            <a:pPr lvl="0" algn="l">
              <a:lnSpc>
                <a:spcPct val="120000"/>
              </a:lnSpc>
              <a:spcBef>
                <a:spcPts val="500"/>
              </a:spcBef>
            </a:pPr>
            <a:r>
              <a:rPr lang="pl-PL" dirty="0">
                <a:sym typeface="Times New Roman"/>
              </a:rPr>
              <a:t>§ 2. Tej samej karze podlega, kto bezprawnie przewozi, przenosi lub przesyła za granicę dokument stwierdzający tożsamość innej osoby albo jej prawa majątkowe.</a:t>
            </a:r>
          </a:p>
          <a:p>
            <a:pPr lvl="0" algn="l">
              <a:lnSpc>
                <a:spcPct val="150000"/>
              </a:lnSpc>
              <a:spcBef>
                <a:spcPts val="800"/>
              </a:spcBef>
              <a:spcAft>
                <a:spcPts val="600"/>
              </a:spcAft>
            </a:pPr>
            <a:r>
              <a:rPr lang="pl-PL" dirty="0">
                <a:sym typeface="Times New Roman"/>
              </a:rPr>
              <a:t>Art. 276 [Niszczenie, ukrycie] Kto niszczy, uszkadza, czyni bezużytecznym, ukrywa lub usuwa dokument, którym nie ma prawa wyłącznie rozporządzać, podlega grzywnie, karze ograniczenia wolności albo pozbawienia wolności do lat 2.</a:t>
            </a:r>
            <a:endParaRPr lang="pl-PL" dirty="0"/>
          </a:p>
        </p:txBody>
      </p:sp>
      <p:sp>
        <p:nvSpPr>
          <p:cNvPr id="3" name="Tytuł 2"/>
          <p:cNvSpPr>
            <a:spLocks noGrp="1"/>
          </p:cNvSpPr>
          <p:nvPr>
            <p:ph type="title"/>
          </p:nvPr>
        </p:nvSpPr>
        <p:spPr/>
        <p:txBody>
          <a:bodyPr/>
          <a:lstStyle/>
          <a:p>
            <a:r>
              <a:rPr lang="pl-PL" dirty="0"/>
              <a:t>Przestępstwa przeciwko dokumentom</a:t>
            </a:r>
          </a:p>
        </p:txBody>
      </p:sp>
    </p:spTree>
    <p:extLst>
      <p:ext uri="{BB962C8B-B14F-4D97-AF65-F5344CB8AC3E}">
        <p14:creationId xmlns:p14="http://schemas.microsoft.com/office/powerpoint/2010/main" val="25438522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zawartości 1"/>
          <p:cNvSpPr>
            <a:spLocks noGrp="1"/>
          </p:cNvSpPr>
          <p:nvPr>
            <p:ph sz="quarter" idx="13"/>
          </p:nvPr>
        </p:nvSpPr>
        <p:spPr>
          <a:xfrm>
            <a:off x="457200" y="2020824"/>
            <a:ext cx="8229600" cy="4432512"/>
          </a:xfrm>
        </p:spPr>
        <p:txBody>
          <a:bodyPr>
            <a:normAutofit fontScale="62500" lnSpcReduction="20000"/>
          </a:bodyPr>
          <a:lstStyle/>
          <a:p>
            <a:pPr lvl="0" algn="l">
              <a:lnSpc>
                <a:spcPct val="150000"/>
              </a:lnSpc>
              <a:spcBef>
                <a:spcPts val="800"/>
              </a:spcBef>
            </a:pPr>
            <a:r>
              <a:rPr lang="pl-PL" dirty="0">
                <a:sym typeface="Times New Roman"/>
              </a:rPr>
              <a:t>Art. 272 [Wyłudzenie poświadczenia nieprawdy] Kto wyłudza poświadczenie nieprawdy przez podstępne wprowadzenie w błąd funkcjonariusza publicznego lub innej osoby upoważnionej do wystawienia dokumentu, podlega karze pozbawienia wolności do lat 3.</a:t>
            </a:r>
          </a:p>
          <a:p>
            <a:pPr lvl="0" algn="l">
              <a:lnSpc>
                <a:spcPct val="150000"/>
              </a:lnSpc>
              <a:spcBef>
                <a:spcPts val="800"/>
              </a:spcBef>
            </a:pPr>
            <a:r>
              <a:rPr lang="pl-PL" dirty="0">
                <a:sym typeface="Times New Roman"/>
              </a:rPr>
              <a:t>Art. 273 [Użycie poświadczeń nieprawdy] Kto używa dokumentu określonego w art. 271 lub 272, podlega grzywnie, karze ograniczenia wolności albo pozbawienia wolności do lat 2.</a:t>
            </a:r>
          </a:p>
          <a:p>
            <a:pPr lvl="0" algn="l">
              <a:lnSpc>
                <a:spcPct val="150000"/>
              </a:lnSpc>
              <a:spcBef>
                <a:spcPts val="800"/>
              </a:spcBef>
            </a:pPr>
            <a:r>
              <a:rPr lang="pl-PL" dirty="0">
                <a:sym typeface="Times New Roman"/>
              </a:rPr>
              <a:t>Art. 274 [Zbycie dowodu tożsamości] Kto zbywa własny lub cudzy dokument stwierdzający tożsamość, podlega grzywnie, karze ograniczenia wolności albo pozbawienia wolności do lat 2.</a:t>
            </a:r>
          </a:p>
          <a:p>
            <a:pPr lvl="0" algn="l">
              <a:lnSpc>
                <a:spcPct val="150000"/>
              </a:lnSpc>
              <a:spcBef>
                <a:spcPts val="800"/>
              </a:spcBef>
            </a:pPr>
            <a:r>
              <a:rPr lang="pl-PL" dirty="0">
                <a:sym typeface="Times New Roman"/>
              </a:rPr>
              <a:t>Art. 275 [Posługiwanie się, kradzież, przywłaszczenie]</a:t>
            </a:r>
          </a:p>
          <a:p>
            <a:pPr lvl="0" algn="l">
              <a:lnSpc>
                <a:spcPct val="150000"/>
              </a:lnSpc>
            </a:pPr>
            <a:r>
              <a:rPr lang="pl-PL" dirty="0">
                <a:sym typeface="Times New Roman"/>
              </a:rPr>
              <a:t>§ 1. Kto posługuje się dokumentem stwierdzającym tożsamość innej osoby albo jej prawa majątkowe lub dokument taki kradnie lub go przywłaszcza, podlega grzywnie, karze ograniczenia wolności albo pozbawienia wolności do lat 2.</a:t>
            </a:r>
          </a:p>
          <a:p>
            <a:pPr lvl="0" algn="l">
              <a:lnSpc>
                <a:spcPct val="150000"/>
              </a:lnSpc>
              <a:spcBef>
                <a:spcPts val="500"/>
              </a:spcBef>
            </a:pPr>
            <a:r>
              <a:rPr lang="pl-PL" dirty="0">
                <a:sym typeface="Times New Roman"/>
              </a:rPr>
              <a:t>§ 2. Tej samej karze podlega, kto bezprawnie przewozi, przenosi lub przesyła za granicę dokument stwierdzający tożsamość innej osoby albo jej prawa majątkowe.</a:t>
            </a:r>
          </a:p>
          <a:p>
            <a:pPr lvl="0" algn="l">
              <a:lnSpc>
                <a:spcPct val="150000"/>
              </a:lnSpc>
              <a:spcBef>
                <a:spcPts val="800"/>
              </a:spcBef>
              <a:spcAft>
                <a:spcPts val="600"/>
              </a:spcAft>
            </a:pPr>
            <a:r>
              <a:rPr lang="pl-PL" dirty="0">
                <a:sym typeface="Times New Roman"/>
              </a:rPr>
              <a:t>Art. 276 [Niszczenie, ukrycie] Kto niszczy, uszkadza, czyni bezużytecznym, ukrywa lub usuwa dokument, którym nie ma prawa wyłącznie rozporządzać, podlega grzywnie, karze ograniczenia wolności albo pozbawienia wolności do lat 2.</a:t>
            </a:r>
            <a:endParaRPr lang="pl-PL" dirty="0"/>
          </a:p>
        </p:txBody>
      </p:sp>
      <p:sp>
        <p:nvSpPr>
          <p:cNvPr id="3" name="Tytuł 2"/>
          <p:cNvSpPr>
            <a:spLocks noGrp="1"/>
          </p:cNvSpPr>
          <p:nvPr>
            <p:ph type="title"/>
          </p:nvPr>
        </p:nvSpPr>
        <p:spPr/>
        <p:txBody>
          <a:bodyPr/>
          <a:lstStyle/>
          <a:p>
            <a:r>
              <a:rPr lang="pl-PL" dirty="0"/>
              <a:t>Przestępstwa przeciwko dokumentom</a:t>
            </a:r>
          </a:p>
        </p:txBody>
      </p:sp>
    </p:spTree>
    <p:extLst>
      <p:ext uri="{BB962C8B-B14F-4D97-AF65-F5344CB8AC3E}">
        <p14:creationId xmlns:p14="http://schemas.microsoft.com/office/powerpoint/2010/main" val="16861619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zawartości 1"/>
          <p:cNvSpPr>
            <a:spLocks noGrp="1"/>
          </p:cNvSpPr>
          <p:nvPr>
            <p:ph sz="quarter" idx="13"/>
          </p:nvPr>
        </p:nvSpPr>
        <p:spPr/>
        <p:txBody>
          <a:bodyPr/>
          <a:lstStyle/>
          <a:p>
            <a:pPr marL="457200" lvl="0" indent="-381000" algn="l">
              <a:spcBef>
                <a:spcPts val="0"/>
              </a:spcBef>
              <a:buSzPts val="2400"/>
              <a:buChar char="●"/>
            </a:pPr>
            <a:r>
              <a:rPr lang="pl-PL" dirty="0"/>
              <a:t>dokument w prawie cywilnym (art. 773 Kodeksu cywilnego):</a:t>
            </a:r>
          </a:p>
          <a:p>
            <a:pPr marL="914400" lvl="0" algn="l">
              <a:spcBef>
                <a:spcPts val="1600"/>
              </a:spcBef>
            </a:pPr>
            <a:r>
              <a:rPr lang="pl-PL" dirty="0"/>
              <a:t>„nośnik informacji umożliwiający zapoznanie się z jej treścią”</a:t>
            </a:r>
          </a:p>
          <a:p>
            <a:pPr marL="457200" lvl="0" indent="-381000" algn="l">
              <a:spcBef>
                <a:spcPts val="1600"/>
              </a:spcBef>
              <a:buSzPts val="2400"/>
              <a:buChar char="●"/>
            </a:pPr>
            <a:r>
              <a:rPr lang="pl-PL" dirty="0"/>
              <a:t>może mieć również formę np. obrazu</a:t>
            </a:r>
          </a:p>
          <a:p>
            <a:pPr marL="457200" lvl="0" indent="-381000" algn="l">
              <a:spcBef>
                <a:spcPts val="0"/>
              </a:spcBef>
              <a:buSzPts val="2400"/>
              <a:buChar char="●"/>
            </a:pPr>
            <a:r>
              <a:rPr lang="pl-PL" dirty="0"/>
              <a:t>nie ma również mowy o:</a:t>
            </a:r>
          </a:p>
          <a:p>
            <a:pPr marL="914400" lvl="1" indent="-349250" algn="l">
              <a:spcBef>
                <a:spcPts val="0"/>
              </a:spcBef>
              <a:buSzPts val="1900"/>
              <a:buChar char="○"/>
            </a:pPr>
            <a:r>
              <a:rPr lang="pl-PL" dirty="0"/>
              <a:t>treści</a:t>
            </a:r>
          </a:p>
          <a:p>
            <a:pPr marL="914400" lvl="1" indent="-349250" algn="l">
              <a:spcBef>
                <a:spcPts val="0"/>
              </a:spcBef>
              <a:buSzPts val="1900"/>
              <a:buChar char="○"/>
            </a:pPr>
            <a:r>
              <a:rPr lang="pl-PL" dirty="0"/>
              <a:t>znaczeniu tej informacji</a:t>
            </a:r>
          </a:p>
          <a:p>
            <a:pPr marL="914400" lvl="1" indent="-349250" algn="l">
              <a:spcBef>
                <a:spcPts val="0"/>
              </a:spcBef>
              <a:buSzPts val="1900"/>
              <a:buChar char="○"/>
            </a:pPr>
            <a:r>
              <a:rPr lang="pl-PL" dirty="0"/>
              <a:t>wymogu, by dokument taki był w jakikolwiek sposób związany z prawem lub stosunkiem prawnym</a:t>
            </a:r>
          </a:p>
        </p:txBody>
      </p:sp>
      <p:sp>
        <p:nvSpPr>
          <p:cNvPr id="3" name="Tytuł 2"/>
          <p:cNvSpPr>
            <a:spLocks noGrp="1"/>
          </p:cNvSpPr>
          <p:nvPr>
            <p:ph type="title"/>
          </p:nvPr>
        </p:nvSpPr>
        <p:spPr/>
        <p:txBody>
          <a:bodyPr/>
          <a:lstStyle/>
          <a:p>
            <a:r>
              <a:rPr lang="pl-PL" dirty="0"/>
              <a:t>Dokument, czyli co?</a:t>
            </a:r>
          </a:p>
        </p:txBody>
      </p:sp>
    </p:spTree>
    <p:extLst>
      <p:ext uri="{BB962C8B-B14F-4D97-AF65-F5344CB8AC3E}">
        <p14:creationId xmlns:p14="http://schemas.microsoft.com/office/powerpoint/2010/main" val="359060592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zawartości 1">
            <a:extLst>
              <a:ext uri="{FF2B5EF4-FFF2-40B4-BE49-F238E27FC236}">
                <a16:creationId xmlns:a16="http://schemas.microsoft.com/office/drawing/2014/main" xmlns="" id="{51B0BAD6-0A31-5A32-8056-350070152FEC}"/>
              </a:ext>
            </a:extLst>
          </p:cNvPr>
          <p:cNvSpPr>
            <a:spLocks noGrp="1"/>
          </p:cNvSpPr>
          <p:nvPr>
            <p:ph sz="quarter" idx="13"/>
          </p:nvPr>
        </p:nvSpPr>
        <p:spPr>
          <a:xfrm>
            <a:off x="457200" y="2020824"/>
            <a:ext cx="8219256" cy="4075176"/>
          </a:xfrm>
        </p:spPr>
        <p:txBody>
          <a:bodyPr>
            <a:normAutofit fontScale="92500" lnSpcReduction="20000"/>
          </a:bodyPr>
          <a:lstStyle/>
          <a:p>
            <a:pPr algn="l"/>
            <a:r>
              <a:rPr lang="pl-PL" b="1" i="0" u="none" strike="noStrike" dirty="0">
                <a:effectLst/>
                <a:latin typeface="Noto Serif" panose="020F0502020204030204" pitchFamily="34" charset="0"/>
              </a:rPr>
              <a:t>Ustawa o zawodzie tłumacza przysięgłego</a:t>
            </a:r>
          </a:p>
          <a:p>
            <a:pPr algn="l"/>
            <a:r>
              <a:rPr lang="pl-PL" b="1" i="0" u="none" strike="noStrike" dirty="0">
                <a:effectLst/>
                <a:latin typeface="Noto Serif" panose="020F0502020204030204" pitchFamily="34" charset="0"/>
              </a:rPr>
              <a:t>Art. 14 [Zakres obowiązków] </a:t>
            </a:r>
            <a:endParaRPr lang="pl-PL" b="0" i="0" u="none" strike="noStrike" dirty="0">
              <a:effectLst/>
              <a:latin typeface="Noto Serif" panose="020F0502020204030204" pitchFamily="34" charset="0"/>
            </a:endParaRPr>
          </a:p>
          <a:p>
            <a:pPr algn="l"/>
            <a:r>
              <a:rPr lang="pl-PL" b="0" i="0" u="none" strike="noStrike" dirty="0">
                <a:effectLst/>
                <a:latin typeface="Noto Serif" panose="020F0502020204030204" pitchFamily="34" charset="0"/>
              </a:rPr>
              <a:t>1. Tłumacz przysięgły jest obowiązany do:</a:t>
            </a:r>
          </a:p>
          <a:p>
            <a:pPr algn="l"/>
            <a:r>
              <a:rPr lang="pl-PL" b="0" i="0" u="none" strike="noStrike" dirty="0">
                <a:effectLst/>
                <a:latin typeface="Noto Serif" panose="020F0502020204030204" pitchFamily="34" charset="0"/>
              </a:rPr>
              <a:t>1)   wykonywania powierzonych mu zadań ze szczególną starannością i bezstronnością, zgodnie z zasadami wynikającymi z przepisów prawa;</a:t>
            </a:r>
          </a:p>
          <a:p>
            <a:pPr algn="l"/>
            <a:r>
              <a:rPr lang="pl-PL" b="0" i="0" u="none" strike="noStrike" dirty="0">
                <a:effectLst/>
                <a:latin typeface="Noto Serif" panose="020F0502020204030204" pitchFamily="34" charset="0"/>
              </a:rPr>
              <a:t>2)  </a:t>
            </a:r>
            <a:r>
              <a:rPr lang="pl-PL" b="1" i="0" u="sng" strike="noStrike" dirty="0">
                <a:effectLst/>
                <a:latin typeface="Noto Serif" panose="020F0502020204030204" pitchFamily="34" charset="0"/>
              </a:rPr>
              <a:t> zachowania w tajemnicy faktów i okoliczności, z którymi zapoznał się w związku z tłumaczeniem;</a:t>
            </a:r>
          </a:p>
          <a:p>
            <a:pPr algn="l"/>
            <a:r>
              <a:rPr lang="pl-PL" b="0" i="0" u="none" strike="noStrike" dirty="0">
                <a:effectLst/>
                <a:latin typeface="Noto Serif" panose="020F0502020204030204" pitchFamily="34" charset="0"/>
              </a:rPr>
              <a:t>3)   doskonalenia kwalifikacji zawodowych.</a:t>
            </a:r>
          </a:p>
          <a:p>
            <a:pPr algn="l"/>
            <a:r>
              <a:rPr lang="pl-PL" b="0" i="0" u="none" strike="noStrike" dirty="0">
                <a:effectLst/>
                <a:latin typeface="Noto Serif" panose="020F0502020204030204" pitchFamily="34" charset="0"/>
              </a:rPr>
              <a:t>2. Dokonując tłumaczenia imion i nazwisk z języków nieposługujących się alfabetem łacińskim lub posługujących się innym systemem pisma, tłumacz dokonuje transliteracji lub transkrypcji tych imion i nazwisk na podstawie dokumentów podróży lub ich kopii, a w przypadku braku tych dokumentów dokonuje tłumaczenia zgodnie z regułami pisowni obowiązującymi w kraju, w którym został sporządzony tłumaczony dokument.</a:t>
            </a:r>
          </a:p>
          <a:p>
            <a:pPr algn="l"/>
            <a:endParaRPr lang="pl-PL" dirty="0"/>
          </a:p>
        </p:txBody>
      </p:sp>
      <p:sp>
        <p:nvSpPr>
          <p:cNvPr id="3" name="Tytuł 2">
            <a:extLst>
              <a:ext uri="{FF2B5EF4-FFF2-40B4-BE49-F238E27FC236}">
                <a16:creationId xmlns:a16="http://schemas.microsoft.com/office/drawing/2014/main" xmlns="" id="{A6F5A3A1-6AE7-1CFC-3AD2-9A4925E42AC9}"/>
              </a:ext>
            </a:extLst>
          </p:cNvPr>
          <p:cNvSpPr>
            <a:spLocks noGrp="1"/>
          </p:cNvSpPr>
          <p:nvPr>
            <p:ph type="title"/>
          </p:nvPr>
        </p:nvSpPr>
        <p:spPr/>
        <p:txBody>
          <a:bodyPr/>
          <a:lstStyle/>
          <a:p>
            <a:r>
              <a:rPr lang="pl-PL" dirty="0"/>
              <a:t>Tajemnica służbowa tłumacza przysięgłego</a:t>
            </a:r>
          </a:p>
        </p:txBody>
      </p:sp>
    </p:spTree>
    <p:extLst>
      <p:ext uri="{BB962C8B-B14F-4D97-AF65-F5344CB8AC3E}">
        <p14:creationId xmlns:p14="http://schemas.microsoft.com/office/powerpoint/2010/main" val="30379214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zawartości 1">
            <a:extLst>
              <a:ext uri="{FF2B5EF4-FFF2-40B4-BE49-F238E27FC236}">
                <a16:creationId xmlns:a16="http://schemas.microsoft.com/office/drawing/2014/main" xmlns="" id="{BA0709C4-DAEE-6839-4DC5-C9551832BA98}"/>
              </a:ext>
            </a:extLst>
          </p:cNvPr>
          <p:cNvSpPr>
            <a:spLocks noGrp="1"/>
          </p:cNvSpPr>
          <p:nvPr>
            <p:ph sz="quarter" idx="13"/>
          </p:nvPr>
        </p:nvSpPr>
        <p:spPr>
          <a:xfrm>
            <a:off x="179512" y="1556792"/>
            <a:ext cx="8712968" cy="5112568"/>
          </a:xfrm>
        </p:spPr>
        <p:txBody>
          <a:bodyPr>
            <a:normAutofit fontScale="85000" lnSpcReduction="20000"/>
          </a:bodyPr>
          <a:lstStyle/>
          <a:p>
            <a:pPr algn="l"/>
            <a:r>
              <a:rPr lang="pl-PL" b="1" i="0" u="none" strike="noStrike" dirty="0">
                <a:effectLst/>
                <a:latin typeface="Noto Serif" panose="02020600060500020200" pitchFamily="18" charset="0"/>
              </a:rPr>
              <a:t>Art. 21 [Zakres odpowiedzialności; kary] </a:t>
            </a:r>
            <a:endParaRPr lang="pl-PL" b="0" i="0" u="none" strike="noStrike" dirty="0">
              <a:effectLst/>
              <a:latin typeface="Noto Serif" panose="02020600060500020200" pitchFamily="18" charset="0"/>
            </a:endParaRPr>
          </a:p>
          <a:p>
            <a:pPr algn="l"/>
            <a:r>
              <a:rPr lang="pl-PL" b="0" i="0" u="none" strike="noStrike" dirty="0">
                <a:effectLst/>
                <a:latin typeface="Noto Serif" panose="02020600060500020200" pitchFamily="18" charset="0"/>
              </a:rPr>
              <a:t>1. Tłumacz przysięgły niewypełniający obowiązków, o których mowa w art. 8 ust. 2, art. 14, art. 15, art. 17 ust. 1 i art. 18 ust. 2 albo wypełniający te obowiązki nienależycie lub nierzetelnie podlega odpowiedzialności zawodowej.</a:t>
            </a:r>
          </a:p>
          <a:p>
            <a:pPr algn="l"/>
            <a:r>
              <a:rPr lang="pl-PL" b="0" i="0" u="none" strike="noStrike" dirty="0">
                <a:effectLst/>
                <a:latin typeface="Noto Serif" panose="02020600060500020200" pitchFamily="18" charset="0"/>
              </a:rPr>
              <a:t>2. Z tytułu odpowiedzialności zawodowej wobec tłumacza przysięgłego mogą być orzeczone następujące kary:</a:t>
            </a:r>
          </a:p>
          <a:p>
            <a:pPr algn="l"/>
            <a:r>
              <a:rPr lang="pl-PL" b="0" i="0" u="none" strike="noStrike" dirty="0">
                <a:effectLst/>
                <a:latin typeface="Noto Serif" panose="02020600060500020200" pitchFamily="18" charset="0"/>
              </a:rPr>
              <a:t>1)  upomnienie;</a:t>
            </a:r>
          </a:p>
          <a:p>
            <a:pPr algn="l"/>
            <a:r>
              <a:rPr lang="pl-PL" b="0" i="0" u="none" strike="noStrike" dirty="0">
                <a:effectLst/>
                <a:latin typeface="Noto Serif" panose="02020600060500020200" pitchFamily="18" charset="0"/>
              </a:rPr>
              <a:t>2)  nagana;</a:t>
            </a:r>
          </a:p>
          <a:p>
            <a:pPr algn="l"/>
            <a:r>
              <a:rPr lang="pl-PL" b="0" i="0" u="none" strike="noStrike" dirty="0">
                <a:effectLst/>
                <a:latin typeface="Noto Serif" panose="02020600060500020200" pitchFamily="18" charset="0"/>
              </a:rPr>
              <a:t>3)  kara pieniężna nie niższa niż jedna dziesiąta kwoty przeciętnego wynagrodzenia w gospodarce narodowej w roku kalendarzowym poprzedzającym wydanie prawomocnego orzeczenia w sprawie odpowiedzialności zawodowej tłumacza przysięgłego, ogłaszanego przez Prezesa Głównego Urzędu Statystycznego w Dzienniku Urzędowym Rzeczypospolitej Polskiej „Monitor Polski” na podstawie art. 20 pkt 1 lit. a ustawy z dnia 17 grudnia 1998 r. o emeryturach i rentach z Funduszu Ubezpieczeń Społecznych (Dz.U. z 2018 r. poz. 1270 i 2245 oraz z 2019 r. poz. 39, 730 i 752) i nie wyższa niż to wynagrodzenie;</a:t>
            </a:r>
          </a:p>
          <a:p>
            <a:pPr algn="l"/>
            <a:r>
              <a:rPr lang="pl-PL" b="0" i="0" u="none" strike="noStrike" dirty="0">
                <a:effectLst/>
                <a:latin typeface="Noto Serif" panose="02020600060500020200" pitchFamily="18" charset="0"/>
              </a:rPr>
              <a:t>4)  zawieszenie prawa wykonywania zawodu tłumacza przysięgłego na okres od 3 miesięcy do roku;</a:t>
            </a:r>
          </a:p>
          <a:p>
            <a:pPr algn="l"/>
            <a:r>
              <a:rPr lang="pl-PL" b="0" i="0" u="none" strike="noStrike" dirty="0">
                <a:effectLst/>
                <a:latin typeface="Noto Serif" panose="02020600060500020200" pitchFamily="18" charset="0"/>
              </a:rPr>
              <a:t>5)  pozbawienie prawa wykonywania zawodu tłumacza przysięgłego, z możliwością ubiegania się o jego ponowne nadanie nie wcześniej niż po upływie 2 lat od pozbawienia i po ponownym złożeniu egzaminu, o którym mowa w art. 2 ust. 1 pkt 6.</a:t>
            </a:r>
          </a:p>
          <a:p>
            <a:pPr algn="l"/>
            <a:endParaRPr lang="pl-PL" dirty="0"/>
          </a:p>
        </p:txBody>
      </p:sp>
      <p:sp>
        <p:nvSpPr>
          <p:cNvPr id="3" name="Tytuł 2">
            <a:extLst>
              <a:ext uri="{FF2B5EF4-FFF2-40B4-BE49-F238E27FC236}">
                <a16:creationId xmlns:a16="http://schemas.microsoft.com/office/drawing/2014/main" xmlns="" id="{089716C6-31C2-C1D5-9B2D-F767F23B8872}"/>
              </a:ext>
            </a:extLst>
          </p:cNvPr>
          <p:cNvSpPr>
            <a:spLocks noGrp="1"/>
          </p:cNvSpPr>
          <p:nvPr>
            <p:ph type="title"/>
          </p:nvPr>
        </p:nvSpPr>
        <p:spPr>
          <a:xfrm>
            <a:off x="2514600" y="548680"/>
            <a:ext cx="4114800" cy="701040"/>
          </a:xfrm>
        </p:spPr>
        <p:txBody>
          <a:bodyPr>
            <a:normAutofit fontScale="90000"/>
          </a:bodyPr>
          <a:lstStyle/>
          <a:p>
            <a:r>
              <a:rPr lang="pl-PL" dirty="0"/>
              <a:t>Odpowiedzialność zawodowa tłumacza przysięgłego</a:t>
            </a:r>
          </a:p>
        </p:txBody>
      </p:sp>
    </p:spTree>
    <p:extLst>
      <p:ext uri="{BB962C8B-B14F-4D97-AF65-F5344CB8AC3E}">
        <p14:creationId xmlns:p14="http://schemas.microsoft.com/office/powerpoint/2010/main" val="197065238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zawartości 1"/>
          <p:cNvSpPr>
            <a:spLocks noGrp="1"/>
          </p:cNvSpPr>
          <p:nvPr>
            <p:ph sz="quarter" idx="13"/>
          </p:nvPr>
        </p:nvSpPr>
        <p:spPr/>
        <p:txBody>
          <a:bodyPr>
            <a:normAutofit fontScale="85000" lnSpcReduction="20000"/>
          </a:bodyPr>
          <a:lstStyle/>
          <a:p>
            <a:r>
              <a:rPr lang="pl-PL" b="1" dirty="0">
                <a:effectLst/>
              </a:rPr>
              <a:t>Art. 240 kk [Niezawiadomienie o przestępstwie] </a:t>
            </a:r>
            <a:endParaRPr lang="pl-PL" dirty="0">
              <a:effectLst/>
            </a:endParaRPr>
          </a:p>
          <a:p>
            <a:pPr algn="l"/>
            <a:r>
              <a:rPr lang="pl-PL" dirty="0">
                <a:effectLst/>
              </a:rPr>
              <a:t>§ 1.Kto, mając wiarygodną wiadomość o karalnym przygotowaniu albo usiłowaniu lub dokonaniu czynu zabronionego określonego w </a:t>
            </a:r>
            <a:r>
              <a:rPr lang="pl-PL" u="none" strike="noStrike" dirty="0">
                <a:effectLst/>
              </a:rPr>
              <a:t>art. 118</a:t>
            </a:r>
            <a:r>
              <a:rPr lang="pl-PL" dirty="0">
                <a:effectLst/>
              </a:rPr>
              <a:t>, </a:t>
            </a:r>
            <a:r>
              <a:rPr lang="pl-PL" u="none" strike="noStrike" dirty="0">
                <a:effectLst/>
              </a:rPr>
              <a:t>art. 118a</a:t>
            </a:r>
            <a:r>
              <a:rPr lang="pl-PL" dirty="0">
                <a:effectLst/>
              </a:rPr>
              <a:t>, </a:t>
            </a:r>
            <a:r>
              <a:rPr lang="pl-PL" u="none" strike="noStrike" dirty="0">
                <a:effectLst/>
              </a:rPr>
              <a:t>art. 120-124</a:t>
            </a:r>
            <a:r>
              <a:rPr lang="pl-PL" dirty="0">
                <a:effectLst/>
              </a:rPr>
              <a:t>, </a:t>
            </a:r>
            <a:r>
              <a:rPr lang="pl-PL" u="none" strike="noStrike" dirty="0">
                <a:effectLst/>
              </a:rPr>
              <a:t>art. 127</a:t>
            </a:r>
            <a:r>
              <a:rPr lang="pl-PL" dirty="0">
                <a:effectLst/>
              </a:rPr>
              <a:t>, </a:t>
            </a:r>
            <a:r>
              <a:rPr lang="pl-PL" u="none" strike="noStrike" dirty="0">
                <a:effectLst/>
              </a:rPr>
              <a:t>art. 128</a:t>
            </a:r>
            <a:r>
              <a:rPr lang="pl-PL" dirty="0">
                <a:effectLst/>
              </a:rPr>
              <a:t>, </a:t>
            </a:r>
            <a:r>
              <a:rPr lang="pl-PL" u="none" strike="noStrike" dirty="0">
                <a:effectLst/>
              </a:rPr>
              <a:t>art. 130</a:t>
            </a:r>
            <a:r>
              <a:rPr lang="pl-PL" dirty="0">
                <a:effectLst/>
              </a:rPr>
              <a:t>, </a:t>
            </a:r>
            <a:r>
              <a:rPr lang="pl-PL" u="none" strike="noStrike" dirty="0">
                <a:effectLst/>
              </a:rPr>
              <a:t>art. 134</a:t>
            </a:r>
            <a:r>
              <a:rPr lang="pl-PL" dirty="0">
                <a:effectLst/>
              </a:rPr>
              <a:t>, </a:t>
            </a:r>
            <a:r>
              <a:rPr lang="pl-PL" u="none" strike="noStrike" dirty="0">
                <a:effectLst/>
              </a:rPr>
              <a:t>art. 140</a:t>
            </a:r>
            <a:r>
              <a:rPr lang="pl-PL" dirty="0">
                <a:effectLst/>
              </a:rPr>
              <a:t>, </a:t>
            </a:r>
            <a:r>
              <a:rPr lang="pl-PL" u="none" strike="noStrike" dirty="0">
                <a:effectLst/>
              </a:rPr>
              <a:t>art. 148</a:t>
            </a:r>
            <a:r>
              <a:rPr lang="pl-PL" dirty="0">
                <a:effectLst/>
              </a:rPr>
              <a:t>, art. 148a, </a:t>
            </a:r>
            <a:r>
              <a:rPr lang="pl-PL" u="none" strike="noStrike" dirty="0">
                <a:effectLst/>
              </a:rPr>
              <a:t>art. 156</a:t>
            </a:r>
            <a:r>
              <a:rPr lang="pl-PL" dirty="0">
                <a:effectLst/>
              </a:rPr>
              <a:t>, </a:t>
            </a:r>
            <a:r>
              <a:rPr lang="pl-PL" u="none" strike="noStrike" dirty="0">
                <a:effectLst/>
              </a:rPr>
              <a:t>art. 163</a:t>
            </a:r>
            <a:r>
              <a:rPr lang="pl-PL" dirty="0">
                <a:effectLst/>
              </a:rPr>
              <a:t>, </a:t>
            </a:r>
            <a:r>
              <a:rPr lang="pl-PL" u="none" strike="noStrike" dirty="0">
                <a:effectLst/>
              </a:rPr>
              <a:t>art. 166</a:t>
            </a:r>
            <a:r>
              <a:rPr lang="pl-PL" dirty="0">
                <a:effectLst/>
              </a:rPr>
              <a:t>, </a:t>
            </a:r>
            <a:r>
              <a:rPr lang="pl-PL" u="none" strike="noStrike" dirty="0">
                <a:effectLst/>
              </a:rPr>
              <a:t>art. 189</a:t>
            </a:r>
            <a:r>
              <a:rPr lang="pl-PL" dirty="0">
                <a:effectLst/>
              </a:rPr>
              <a:t>, </a:t>
            </a:r>
            <a:r>
              <a:rPr lang="pl-PL" u="none" strike="noStrike" dirty="0">
                <a:effectLst/>
              </a:rPr>
              <a:t>art. 197 § 3-5</a:t>
            </a:r>
            <a:r>
              <a:rPr lang="pl-PL" dirty="0">
                <a:effectLst/>
              </a:rPr>
              <a:t>, </a:t>
            </a:r>
            <a:r>
              <a:rPr lang="pl-PL" u="none" strike="noStrike" dirty="0">
                <a:effectLst/>
              </a:rPr>
              <a:t>art. 198</a:t>
            </a:r>
            <a:r>
              <a:rPr lang="pl-PL" dirty="0">
                <a:effectLst/>
              </a:rPr>
              <a:t>, </a:t>
            </a:r>
            <a:r>
              <a:rPr lang="pl-PL" u="none" strike="noStrike" dirty="0">
                <a:effectLst/>
              </a:rPr>
              <a:t>art. 200</a:t>
            </a:r>
            <a:r>
              <a:rPr lang="pl-PL" dirty="0">
                <a:effectLst/>
              </a:rPr>
              <a:t>, </a:t>
            </a:r>
            <a:r>
              <a:rPr lang="pl-PL" u="none" strike="noStrike" dirty="0">
                <a:effectLst/>
              </a:rPr>
              <a:t>art. 252</a:t>
            </a:r>
            <a:r>
              <a:rPr lang="pl-PL" dirty="0">
                <a:effectLst/>
              </a:rPr>
              <a:t> lub przestępstwa o charakterze terrorystycznym, nie zawiadamia niezwłocznie organu powołanego do ścigania przestępstw, podlega karze pozbawienia wolności do lat 3.</a:t>
            </a:r>
          </a:p>
          <a:p>
            <a:pPr algn="l"/>
            <a:r>
              <a:rPr lang="pl-PL" dirty="0">
                <a:effectLst/>
              </a:rPr>
              <a:t>§ 2. Nie popełnia przestępstwa określonego w § 1, kto zaniechał zawiadomienia, mając dostateczną podstawę do przypuszczenia, że wymieniony w § 1 organ wie o przygotowywanym, usiłowanym lub dokonanym czynie zabronionym; nie popełnia przestępstwa również ten, kto zapobiegł popełnieniu przygotowywanego lub usiłowanego czynu zabronionego określonego w § 1.</a:t>
            </a:r>
          </a:p>
          <a:p>
            <a:pPr algn="l"/>
            <a:r>
              <a:rPr lang="pl-PL" dirty="0">
                <a:effectLst/>
              </a:rPr>
              <a:t>§ 2a. Nie podlega karze pokrzywdzony czynem wymienionym w § 1, który zaniechał zawiadomienia o tym czynie. </a:t>
            </a:r>
          </a:p>
          <a:p>
            <a:pPr algn="l"/>
            <a:r>
              <a:rPr lang="pl-PL" dirty="0">
                <a:effectLst/>
              </a:rPr>
              <a:t>§ 3. Nie podlega karze, kto zaniechał zawiadomienia z obawy przed odpowiedzialnością karną grożącą jemu samemu lub jego </a:t>
            </a:r>
            <a:r>
              <a:rPr lang="pl-PL" u="none" strike="noStrike" dirty="0">
                <a:effectLst/>
              </a:rPr>
              <a:t>najbliższym</a:t>
            </a:r>
            <a:r>
              <a:rPr lang="pl-PL" dirty="0" smtClean="0">
                <a:effectLst/>
              </a:rPr>
              <a:t>.</a:t>
            </a:r>
            <a:endParaRPr lang="pl-PL" dirty="0">
              <a:effectLst/>
            </a:endParaRPr>
          </a:p>
        </p:txBody>
      </p:sp>
      <p:sp>
        <p:nvSpPr>
          <p:cNvPr id="3" name="Tytuł 2"/>
          <p:cNvSpPr>
            <a:spLocks noGrp="1"/>
          </p:cNvSpPr>
          <p:nvPr>
            <p:ph type="title"/>
          </p:nvPr>
        </p:nvSpPr>
        <p:spPr/>
        <p:txBody>
          <a:bodyPr/>
          <a:lstStyle/>
          <a:p>
            <a:r>
              <a:rPr lang="pl-PL" dirty="0"/>
              <a:t>Czy tłumacz może wykryć fałszerstwo?</a:t>
            </a:r>
          </a:p>
        </p:txBody>
      </p:sp>
      <p:sp>
        <p:nvSpPr>
          <p:cNvPr id="6" name="pole tekstowe 5">
            <a:extLst>
              <a:ext uri="{FF2B5EF4-FFF2-40B4-BE49-F238E27FC236}">
                <a16:creationId xmlns:a16="http://schemas.microsoft.com/office/drawing/2014/main" xmlns="" id="{598CCA5E-FBD5-FF0D-3E5C-DFE7CB33F2C5}"/>
              </a:ext>
            </a:extLst>
          </p:cNvPr>
          <p:cNvSpPr txBox="1"/>
          <p:nvPr/>
        </p:nvSpPr>
        <p:spPr>
          <a:xfrm>
            <a:off x="7108046" y="125551"/>
            <a:ext cx="2035954" cy="1200329"/>
          </a:xfrm>
          <a:prstGeom prst="rect">
            <a:avLst/>
          </a:prstGeom>
          <a:noFill/>
          <a:ln>
            <a:solidFill>
              <a:schemeClr val="tx2">
                <a:lumMod val="50000"/>
              </a:schemeClr>
            </a:solidFill>
          </a:ln>
        </p:spPr>
        <p:txBody>
          <a:bodyPr wrap="square" rtlCol="0">
            <a:spAutoFit/>
          </a:bodyPr>
          <a:lstStyle/>
          <a:p>
            <a:pPr algn="ctr"/>
            <a:r>
              <a:rPr lang="pl-PL" dirty="0"/>
              <a:t>Nie ma tu przestępstw przeciwko dokumentom!</a:t>
            </a:r>
          </a:p>
        </p:txBody>
      </p:sp>
      <p:sp>
        <p:nvSpPr>
          <p:cNvPr id="7" name="Strzałka w dół 6">
            <a:extLst>
              <a:ext uri="{FF2B5EF4-FFF2-40B4-BE49-F238E27FC236}">
                <a16:creationId xmlns:a16="http://schemas.microsoft.com/office/drawing/2014/main" xmlns="" id="{CB5B633D-B9BC-EF75-564B-54169D896213}"/>
              </a:ext>
            </a:extLst>
          </p:cNvPr>
          <p:cNvSpPr/>
          <p:nvPr/>
        </p:nvSpPr>
        <p:spPr>
          <a:xfrm>
            <a:off x="7668344" y="1369267"/>
            <a:ext cx="288032" cy="864096"/>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272805587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zawartości 1">
            <a:extLst>
              <a:ext uri="{FF2B5EF4-FFF2-40B4-BE49-F238E27FC236}">
                <a16:creationId xmlns:a16="http://schemas.microsoft.com/office/drawing/2014/main" xmlns="" id="{378340AB-312F-07EE-692F-ECEBA96349F7}"/>
              </a:ext>
            </a:extLst>
          </p:cNvPr>
          <p:cNvSpPr>
            <a:spLocks noGrp="1"/>
          </p:cNvSpPr>
          <p:nvPr>
            <p:ph sz="quarter" idx="13"/>
          </p:nvPr>
        </p:nvSpPr>
        <p:spPr>
          <a:xfrm>
            <a:off x="107504" y="1772816"/>
            <a:ext cx="8856984" cy="4896544"/>
          </a:xfrm>
        </p:spPr>
        <p:txBody>
          <a:bodyPr>
            <a:normAutofit fontScale="62500" lnSpcReduction="20000"/>
          </a:bodyPr>
          <a:lstStyle/>
          <a:p>
            <a:pPr algn="l"/>
            <a:r>
              <a:rPr lang="pl-PL" b="1" i="0" strike="noStrike" dirty="0">
                <a:effectLst/>
                <a:latin typeface="Garamond" panose="02020404030301010803" pitchFamily="18" charset="0"/>
              </a:rPr>
              <a:t>Art. 179 [Informacje niejawne] </a:t>
            </a:r>
            <a:endParaRPr lang="pl-PL" b="0" i="0" strike="noStrike" dirty="0">
              <a:effectLst/>
              <a:latin typeface="Garamond" panose="02020404030301010803" pitchFamily="18" charset="0"/>
            </a:endParaRPr>
          </a:p>
          <a:p>
            <a:pPr algn="l"/>
            <a:r>
              <a:rPr lang="pl-PL" b="0" i="0" strike="noStrike" dirty="0">
                <a:effectLst/>
                <a:latin typeface="Garamond" panose="02020404030301010803" pitchFamily="18" charset="0"/>
              </a:rPr>
              <a:t>§ 1. Osoby obowiązane do zachowania w tajemnicy informacji niejawnych o klauzuli tajności „tajne” lub „ściśle tajne” mogą być przesłuchane co do okoliczności, na które rozciąga się ten obowiązek, tylko po zwolnieniu tych osób od obowiązku zachowania tajemnicy przez uprawniony organ przełożony.</a:t>
            </a:r>
          </a:p>
          <a:p>
            <a:pPr algn="l"/>
            <a:r>
              <a:rPr lang="pl-PL" b="0" i="0" strike="noStrike" dirty="0">
                <a:effectLst/>
                <a:latin typeface="Garamond" panose="02020404030301010803" pitchFamily="18" charset="0"/>
              </a:rPr>
              <a:t>§ 2. Zwolnienia wolno odmówić tylko wtedy, gdyby złożenie zeznania wyrządzić mogło poważną szkodę państwu.</a:t>
            </a:r>
          </a:p>
          <a:p>
            <a:pPr algn="l"/>
            <a:r>
              <a:rPr lang="pl-PL" b="0" i="0" strike="noStrike" dirty="0">
                <a:effectLst/>
                <a:latin typeface="Garamond" panose="02020404030301010803" pitchFamily="18" charset="0"/>
              </a:rPr>
              <a:t>§ 3. Sąd lub prokurator może zwrócić się do właściwego naczelnego organu administracji rządowej o zwolnienie świadka od obowiązku zachowania tajemnicy, jeżeli ustawy szczególne nie stanowią inaczej.</a:t>
            </a:r>
          </a:p>
          <a:p>
            <a:pPr algn="l"/>
            <a:r>
              <a:rPr lang="pl-PL" b="1" i="0" strike="noStrike" dirty="0">
                <a:effectLst/>
                <a:latin typeface="Garamond" panose="02020404030301010803" pitchFamily="18" charset="0"/>
              </a:rPr>
              <a:t>Art. 180 [Tajemnica służbowa i zawodowa] </a:t>
            </a:r>
            <a:endParaRPr lang="pl-PL" b="0" i="0" strike="noStrike" dirty="0">
              <a:effectLst/>
              <a:latin typeface="Garamond" panose="02020404030301010803" pitchFamily="18" charset="0"/>
            </a:endParaRPr>
          </a:p>
          <a:p>
            <a:pPr algn="l"/>
            <a:r>
              <a:rPr lang="pl-PL" b="0" i="0" u="sng" strike="noStrike" dirty="0">
                <a:effectLst/>
                <a:latin typeface="Garamond" panose="02020404030301010803" pitchFamily="18" charset="0"/>
              </a:rPr>
              <a:t>§ 1. Osoby obowiązane do zachowania w tajemnicy informacji niejawnych o klauzuli tajności „zastrzeżone” lub „poufne” lub tajemnicy związanej z wykonywaniem zawodu lub funkcji mogą odmówić zeznań co do okoliczności, na które rozciąga się ten obowiązek, chyba że sąd lub prokurator dla dobra wymiaru sprawiedliwości zwolni te osoby od obowiązku zachowania tajemnicy, jeżeli ustawy szczególne nie stanowią inaczej. Na postanowienie w tym przedmiocie przysługuje zażalenie.</a:t>
            </a:r>
          </a:p>
          <a:p>
            <a:pPr algn="l"/>
            <a:r>
              <a:rPr lang="pl-PL" b="0" i="0" strike="noStrike" dirty="0">
                <a:effectLst/>
                <a:latin typeface="Garamond" panose="02020404030301010803" pitchFamily="18" charset="0"/>
              </a:rPr>
              <a:t>§ 2. Osoby obowiązane do zachowania tajemnicy notarialnej, adwokackiej, radcy prawnego, doradcy podatkowego, lekarskiej, dziennikarskiej lub statystycznej oraz tajemnicy Prokuratorii Generalnej, mogą być przesłuchiwane co do faktów objętych tą tajemnicą tylko wtedy, gdy jest to niezbędne dla dobra wymiaru sprawiedliwości, a okoliczność nie może być ustalona na podstawie innego dowodu. W postępowaniu przygotowawczym w przedmiocie przesłuchania lub zezwolenia na przesłuchanie decyduje sąd, na posiedzeniu bez udziału stron, w terminie nie dłuższym niż 7 dni od daty doręczenia wniosku prokuratora. Na postanowienie sądu przysługuje zażalenie.</a:t>
            </a:r>
          </a:p>
          <a:p>
            <a:pPr algn="l"/>
            <a:r>
              <a:rPr lang="pl-PL" b="0" i="0" strike="noStrike" dirty="0">
                <a:effectLst/>
                <a:latin typeface="Garamond" panose="02020404030301010803" pitchFamily="18" charset="0"/>
              </a:rPr>
              <a:t>§ 3. Zwolnienie dziennikarza od obowiązku zachowania tajemnicy nie może dotyczyć danych umożliwiających identyfikację autora materiału prasowego, listu do redakcji lub innego materiału o tym charakterze, jak również identyfikację osób udzielających informacji opublikowanych lub przekazanych do opublikowania, jeżeli osoby te zastrzegły nieujawnianie powyższych danych.</a:t>
            </a:r>
          </a:p>
          <a:p>
            <a:pPr algn="l"/>
            <a:r>
              <a:rPr lang="pl-PL" b="0" i="0" strike="noStrike" dirty="0">
                <a:effectLst/>
                <a:latin typeface="Garamond" panose="02020404030301010803" pitchFamily="18" charset="0"/>
              </a:rPr>
              <a:t>§ 4. Przepisu § 3 nie stosuje się, jeżeli informacja dotyczy przestępstwa, o którym mowa w art. 240 § 1 Kodeksu karnego.</a:t>
            </a:r>
          </a:p>
          <a:p>
            <a:pPr algn="l"/>
            <a:r>
              <a:rPr lang="pl-PL" b="0" i="0" strike="noStrike" dirty="0">
                <a:effectLst/>
                <a:latin typeface="Garamond" panose="02020404030301010803" pitchFamily="18" charset="0"/>
              </a:rPr>
              <a:t>§ 5. Odmowa przez dziennikarza ujawnienia danych, o których mowa w § 3, nie uchyla jego odpowiedzialności za przestępstwo, którego dopuścił się publikując informację.</a:t>
            </a:r>
          </a:p>
          <a:p>
            <a:endParaRPr lang="pl-PL" dirty="0"/>
          </a:p>
        </p:txBody>
      </p:sp>
      <p:sp>
        <p:nvSpPr>
          <p:cNvPr id="3" name="Tytuł 2">
            <a:extLst>
              <a:ext uri="{FF2B5EF4-FFF2-40B4-BE49-F238E27FC236}">
                <a16:creationId xmlns:a16="http://schemas.microsoft.com/office/drawing/2014/main" xmlns="" id="{B4F17492-C2B7-6BCE-6D52-2FF096009B71}"/>
              </a:ext>
            </a:extLst>
          </p:cNvPr>
          <p:cNvSpPr>
            <a:spLocks noGrp="1"/>
          </p:cNvSpPr>
          <p:nvPr>
            <p:ph type="title"/>
          </p:nvPr>
        </p:nvSpPr>
        <p:spPr>
          <a:xfrm>
            <a:off x="2483768" y="764704"/>
            <a:ext cx="4793704" cy="701040"/>
          </a:xfrm>
        </p:spPr>
        <p:txBody>
          <a:bodyPr>
            <a:normAutofit fontScale="90000"/>
          </a:bodyPr>
          <a:lstStyle/>
          <a:p>
            <a:r>
              <a:rPr lang="pl-PL" dirty="0"/>
              <a:t>Tajemnica zawodowa a przesłuchanie w charakterze świadka</a:t>
            </a:r>
          </a:p>
        </p:txBody>
      </p:sp>
    </p:spTree>
    <p:extLst>
      <p:ext uri="{BB962C8B-B14F-4D97-AF65-F5344CB8AC3E}">
        <p14:creationId xmlns:p14="http://schemas.microsoft.com/office/powerpoint/2010/main" val="272189750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zawartości 1"/>
          <p:cNvSpPr>
            <a:spLocks noGrp="1"/>
          </p:cNvSpPr>
          <p:nvPr>
            <p:ph sz="quarter" idx="13"/>
          </p:nvPr>
        </p:nvSpPr>
        <p:spPr/>
        <p:txBody>
          <a:bodyPr/>
          <a:lstStyle/>
          <a:p>
            <a:pPr algn="just"/>
            <a:r>
              <a:rPr lang="pl-PL" dirty="0">
                <a:latin typeface="Calibri" panose="020F0502020204030204" pitchFamily="34" charset="0"/>
                <a:cs typeface="Calibri" panose="020F0502020204030204" pitchFamily="34" charset="0"/>
              </a:rPr>
              <a:t>Ten, kto zamierza wykorzystać dokument lub odpowiada za przyjęcie dokumentu jako autentycznego </a:t>
            </a:r>
            <a:r>
              <a:rPr lang="pl-PL" dirty="0">
                <a:latin typeface="Calibri" panose="020F0502020204030204" pitchFamily="34" charset="0"/>
                <a:cs typeface="Calibri" panose="020F0502020204030204" pitchFamily="34" charset="0"/>
                <a:sym typeface="Wingdings" pitchFamily="2" charset="2"/>
              </a:rPr>
              <a:t> tłumacz jest „tylko” odpowiedzialny za poświadczenie prawdziwości </a:t>
            </a:r>
            <a:r>
              <a:rPr lang="pl-PL" u="sng" dirty="0">
                <a:latin typeface="Calibri" panose="020F0502020204030204" pitchFamily="34" charset="0"/>
                <a:cs typeface="Calibri" panose="020F0502020204030204" pitchFamily="34" charset="0"/>
                <a:sym typeface="Wingdings" pitchFamily="2" charset="2"/>
              </a:rPr>
              <a:t>treści</a:t>
            </a:r>
            <a:r>
              <a:rPr lang="pl-PL" dirty="0">
                <a:latin typeface="Calibri" panose="020F0502020204030204" pitchFamily="34" charset="0"/>
                <a:cs typeface="Calibri" panose="020F0502020204030204" pitchFamily="34" charset="0"/>
                <a:sym typeface="Wingdings" pitchFamily="2" charset="2"/>
              </a:rPr>
              <a:t> tłumaczonego dokumentu</a:t>
            </a:r>
          </a:p>
          <a:p>
            <a:pPr algn="just"/>
            <a:endParaRPr lang="pl-PL" dirty="0">
              <a:latin typeface="Calibri" panose="020F0502020204030204" pitchFamily="34" charset="0"/>
              <a:cs typeface="Calibri" panose="020F0502020204030204" pitchFamily="34" charset="0"/>
            </a:endParaRPr>
          </a:p>
          <a:p>
            <a:pPr algn="just"/>
            <a:endParaRPr lang="pl-PL" dirty="0">
              <a:latin typeface="Calibri" panose="020F0502020204030204" pitchFamily="34" charset="0"/>
              <a:cs typeface="Calibri" panose="020F0502020204030204" pitchFamily="34" charset="0"/>
            </a:endParaRPr>
          </a:p>
          <a:p>
            <a:r>
              <a:rPr lang="pl-PL" sz="1800" dirty="0">
                <a:effectLst/>
                <a:latin typeface="Calibri" panose="020F0502020204030204" pitchFamily="34" charset="0"/>
                <a:cs typeface="Calibri" panose="020F0502020204030204" pitchFamily="34" charset="0"/>
              </a:rPr>
              <a:t> Paragraf 3 Kodeksu zawodowego tłumacza przysięgłego: </a:t>
            </a:r>
            <a:r>
              <a:rPr lang="pl-PL" sz="1800" dirty="0" err="1">
                <a:effectLst/>
                <a:latin typeface="Calibri" panose="020F0502020204030204" pitchFamily="34" charset="0"/>
                <a:cs typeface="Calibri" panose="020F0502020204030204" pitchFamily="34" charset="0"/>
              </a:rPr>
              <a:t>wierność</a:t>
            </a:r>
            <a:r>
              <a:rPr lang="pl-PL" sz="1800" dirty="0">
                <a:effectLst/>
                <a:latin typeface="Calibri" panose="020F0502020204030204" pitchFamily="34" charset="0"/>
                <a:cs typeface="Calibri" panose="020F0502020204030204" pitchFamily="34" charset="0"/>
              </a:rPr>
              <a:t> tłumaczenia </a:t>
            </a:r>
            <a:endParaRPr lang="pl-PL" dirty="0">
              <a:latin typeface="Calibri" panose="020F0502020204030204" pitchFamily="34" charset="0"/>
              <a:cs typeface="Calibri" panose="020F0502020204030204" pitchFamily="34" charset="0"/>
            </a:endParaRPr>
          </a:p>
          <a:p>
            <a:endParaRPr lang="pl-PL" sz="1800" dirty="0">
              <a:effectLst/>
              <a:latin typeface="Calibri" panose="020F0502020204030204" pitchFamily="34" charset="0"/>
              <a:cs typeface="Calibri" panose="020F0502020204030204" pitchFamily="34" charset="0"/>
            </a:endParaRPr>
          </a:p>
          <a:p>
            <a:r>
              <a:rPr lang="pl-PL" sz="1800" dirty="0">
                <a:effectLst/>
                <a:latin typeface="Calibri" panose="020F0502020204030204" pitchFamily="34" charset="0"/>
                <a:cs typeface="Calibri" panose="020F0502020204030204" pitchFamily="34" charset="0"/>
              </a:rPr>
              <a:t>Tłumacz </a:t>
            </a:r>
            <a:r>
              <a:rPr lang="pl-PL" sz="1800" dirty="0" err="1">
                <a:effectLst/>
                <a:latin typeface="Calibri" panose="020F0502020204030204" pitchFamily="34" charset="0"/>
                <a:cs typeface="Calibri" panose="020F0502020204030204" pitchFamily="34" charset="0"/>
              </a:rPr>
              <a:t>przysięgły</a:t>
            </a:r>
            <a:r>
              <a:rPr lang="pl-PL" sz="1800" dirty="0">
                <a:effectLst/>
                <a:latin typeface="Calibri" panose="020F0502020204030204" pitchFamily="34" charset="0"/>
                <a:cs typeface="Calibri" panose="020F0502020204030204" pitchFamily="34" charset="0"/>
              </a:rPr>
              <a:t> ponosi osobistą </a:t>
            </a:r>
            <a:r>
              <a:rPr lang="pl-PL" sz="1800" dirty="0" err="1">
                <a:effectLst/>
                <a:latin typeface="Calibri" panose="020F0502020204030204" pitchFamily="34" charset="0"/>
                <a:cs typeface="Calibri" panose="020F0502020204030204" pitchFamily="34" charset="0"/>
              </a:rPr>
              <a:t>odpowiedzialnośc</a:t>
            </a:r>
            <a:r>
              <a:rPr lang="pl-PL" sz="1800" dirty="0">
                <a:effectLst/>
                <a:latin typeface="Calibri" panose="020F0502020204030204" pitchFamily="34" charset="0"/>
                <a:cs typeface="Calibri" panose="020F0502020204030204" pitchFamily="34" charset="0"/>
              </a:rPr>
              <a:t>́ za </a:t>
            </a:r>
            <a:r>
              <a:rPr lang="pl-PL" sz="1800" dirty="0" err="1">
                <a:effectLst/>
                <a:latin typeface="Calibri" panose="020F0502020204030204" pitchFamily="34" charset="0"/>
                <a:cs typeface="Calibri" panose="020F0502020204030204" pitchFamily="34" charset="0"/>
              </a:rPr>
              <a:t>wiernośc</a:t>
            </a:r>
            <a:r>
              <a:rPr lang="pl-PL" sz="1800" dirty="0">
                <a:effectLst/>
                <a:latin typeface="Calibri" panose="020F0502020204030204" pitchFamily="34" charset="0"/>
                <a:cs typeface="Calibri" panose="020F0502020204030204" pitchFamily="34" charset="0"/>
              </a:rPr>
              <a:t>́ tłumaczenia, to znaczy za zachowanie </a:t>
            </a:r>
            <a:r>
              <a:rPr lang="pl-PL" sz="1800" dirty="0" err="1">
                <a:effectLst/>
                <a:latin typeface="Calibri" panose="020F0502020204030204" pitchFamily="34" charset="0"/>
                <a:cs typeface="Calibri" panose="020F0502020204030204" pitchFamily="34" charset="0"/>
              </a:rPr>
              <a:t>zgodności</a:t>
            </a:r>
            <a:r>
              <a:rPr lang="pl-PL" sz="1800" dirty="0">
                <a:effectLst/>
                <a:latin typeface="Calibri" panose="020F0502020204030204" pitchFamily="34" charset="0"/>
                <a:cs typeface="Calibri" panose="020F0502020204030204" pitchFamily="34" charset="0"/>
              </a:rPr>
              <a:t> tłumaczenia z </a:t>
            </a:r>
            <a:r>
              <a:rPr lang="pl-PL" sz="1800" dirty="0" err="1">
                <a:effectLst/>
                <a:latin typeface="Calibri" panose="020F0502020204030204" pitchFamily="34" charset="0"/>
                <a:cs typeface="Calibri" panose="020F0502020204030204" pitchFamily="34" charset="0"/>
              </a:rPr>
              <a:t>treścia</a:t>
            </a:r>
            <a:r>
              <a:rPr lang="pl-PL" sz="1800" dirty="0">
                <a:effectLst/>
                <a:latin typeface="Calibri" panose="020F0502020204030204" pitchFamily="34" charset="0"/>
                <a:cs typeface="Calibri" panose="020F0502020204030204" pitchFamily="34" charset="0"/>
              </a:rPr>
              <a:t>̨ dokumentu </a:t>
            </a:r>
            <a:r>
              <a:rPr lang="pl-PL" sz="1800" dirty="0" err="1">
                <a:effectLst/>
                <a:latin typeface="Calibri" panose="020F0502020204030204" pitchFamily="34" charset="0"/>
                <a:cs typeface="Calibri" panose="020F0502020204030204" pitchFamily="34" charset="0"/>
              </a:rPr>
              <a:t>źródłowego</a:t>
            </a:r>
            <a:r>
              <a:rPr lang="pl-PL" sz="1800" dirty="0">
                <a:effectLst/>
                <a:latin typeface="Calibri" panose="020F0502020204030204" pitchFamily="34" charset="0"/>
                <a:cs typeface="Calibri" panose="020F0502020204030204" pitchFamily="34" charset="0"/>
              </a:rPr>
              <a:t> z zachowaniem zasad tłumaczenia specjalistycznego. </a:t>
            </a:r>
            <a:endParaRPr lang="pl-PL" dirty="0">
              <a:latin typeface="Calibri" panose="020F0502020204030204" pitchFamily="34" charset="0"/>
              <a:cs typeface="Calibri" panose="020F0502020204030204" pitchFamily="34" charset="0"/>
            </a:endParaRPr>
          </a:p>
          <a:p>
            <a:pPr algn="just"/>
            <a:endParaRPr lang="pl-PL" dirty="0">
              <a:latin typeface="Calibri" panose="020F0502020204030204" pitchFamily="34" charset="0"/>
              <a:cs typeface="Calibri" panose="020F0502020204030204" pitchFamily="34" charset="0"/>
            </a:endParaRPr>
          </a:p>
        </p:txBody>
      </p:sp>
      <p:sp>
        <p:nvSpPr>
          <p:cNvPr id="3" name="Tytuł 2"/>
          <p:cNvSpPr>
            <a:spLocks noGrp="1"/>
          </p:cNvSpPr>
          <p:nvPr>
            <p:ph type="title"/>
          </p:nvPr>
        </p:nvSpPr>
        <p:spPr/>
        <p:txBody>
          <a:bodyPr/>
          <a:lstStyle/>
          <a:p>
            <a:r>
              <a:rPr lang="pl-PL" dirty="0"/>
              <a:t>W takim razie kto…?</a:t>
            </a:r>
          </a:p>
        </p:txBody>
      </p:sp>
    </p:spTree>
    <p:extLst>
      <p:ext uri="{BB962C8B-B14F-4D97-AF65-F5344CB8AC3E}">
        <p14:creationId xmlns:p14="http://schemas.microsoft.com/office/powerpoint/2010/main" val="409884352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zawartości 1">
            <a:extLst>
              <a:ext uri="{FF2B5EF4-FFF2-40B4-BE49-F238E27FC236}">
                <a16:creationId xmlns:a16="http://schemas.microsoft.com/office/drawing/2014/main" xmlns="" id="{D2ECAA83-ED25-ED7E-E9E0-30B1C9F1271E}"/>
              </a:ext>
            </a:extLst>
          </p:cNvPr>
          <p:cNvSpPr>
            <a:spLocks noGrp="1"/>
          </p:cNvSpPr>
          <p:nvPr>
            <p:ph sz="quarter" idx="13"/>
          </p:nvPr>
        </p:nvSpPr>
        <p:spPr>
          <a:xfrm>
            <a:off x="457200" y="2020824"/>
            <a:ext cx="8363272" cy="4576528"/>
          </a:xfrm>
        </p:spPr>
        <p:txBody>
          <a:bodyPr>
            <a:normAutofit/>
          </a:bodyPr>
          <a:lstStyle/>
          <a:p>
            <a:r>
              <a:rPr lang="pl-PL" dirty="0"/>
              <a:t>Paragraf 31 Kodeksu zawodowego</a:t>
            </a:r>
          </a:p>
          <a:p>
            <a:r>
              <a:rPr lang="pl-PL" sz="1800" dirty="0">
                <a:effectLst/>
                <a:latin typeface="Times New Roman,Bold"/>
              </a:rPr>
              <a:t>Uwagi tłumacza o zmianach i poprawkach w dokumencie lub ingerencji </a:t>
            </a:r>
            <a:r>
              <a:rPr lang="pl-PL" sz="1800" dirty="0" err="1">
                <a:effectLst/>
                <a:latin typeface="Times New Roman,Bold"/>
              </a:rPr>
              <a:t>osób</a:t>
            </a:r>
            <a:r>
              <a:rPr lang="pl-PL" sz="1800" dirty="0">
                <a:effectLst/>
                <a:latin typeface="Times New Roman,Bold"/>
              </a:rPr>
              <a:t> trzecich </a:t>
            </a:r>
            <a:endParaRPr lang="pl-PL" dirty="0"/>
          </a:p>
          <a:p>
            <a:r>
              <a:rPr lang="pl-PL" sz="1800" dirty="0">
                <a:effectLst/>
                <a:latin typeface="Times New Roman" panose="02020603050405020304" pitchFamily="18" charset="0"/>
              </a:rPr>
              <a:t>1. Przed </a:t>
            </a:r>
            <a:r>
              <a:rPr lang="pl-PL" sz="1800" dirty="0" err="1">
                <a:effectLst/>
                <a:latin typeface="Times New Roman" panose="02020603050405020304" pitchFamily="18" charset="0"/>
              </a:rPr>
              <a:t>przystąpieniem</a:t>
            </a:r>
            <a:r>
              <a:rPr lang="pl-PL" sz="1800" dirty="0">
                <a:effectLst/>
                <a:latin typeface="Times New Roman" panose="02020603050405020304" pitchFamily="18" charset="0"/>
              </a:rPr>
              <a:t> do tłumaczenia tłumacz powinien </a:t>
            </a:r>
            <a:r>
              <a:rPr lang="pl-PL" sz="1800" dirty="0" err="1">
                <a:effectLst/>
                <a:latin typeface="Times New Roman" panose="02020603050405020304" pitchFamily="18" charset="0"/>
              </a:rPr>
              <a:t>sprawdzic</a:t>
            </a:r>
            <a:r>
              <a:rPr lang="pl-PL" sz="1800" dirty="0">
                <a:effectLst/>
                <a:latin typeface="Times New Roman" panose="02020603050405020304" pitchFamily="18" charset="0"/>
              </a:rPr>
              <a:t>́, czy w dokumencie nie </a:t>
            </a:r>
            <a:r>
              <a:rPr lang="pl-PL" sz="1800" dirty="0" err="1">
                <a:effectLst/>
                <a:latin typeface="Times New Roman" panose="02020603050405020304" pitchFamily="18" charset="0"/>
              </a:rPr>
              <a:t>występuja</a:t>
            </a:r>
            <a:r>
              <a:rPr lang="pl-PL" sz="1800" dirty="0">
                <a:effectLst/>
                <a:latin typeface="Times New Roman" panose="02020603050405020304" pitchFamily="18" charset="0"/>
              </a:rPr>
              <a:t>̨ oznaki </a:t>
            </a:r>
            <a:r>
              <a:rPr lang="pl-PL" sz="1800" dirty="0" err="1">
                <a:effectLst/>
                <a:latin typeface="Times New Roman" panose="02020603050405020304" pitchFamily="18" charset="0"/>
              </a:rPr>
              <a:t>mogące</a:t>
            </a:r>
            <a:r>
              <a:rPr lang="pl-PL" sz="1800" dirty="0">
                <a:effectLst/>
                <a:latin typeface="Times New Roman" panose="02020603050405020304" pitchFamily="18" charset="0"/>
              </a:rPr>
              <a:t> </a:t>
            </a:r>
            <a:r>
              <a:rPr lang="pl-PL" sz="1800" dirty="0" err="1">
                <a:effectLst/>
                <a:latin typeface="Times New Roman" panose="02020603050405020304" pitchFamily="18" charset="0"/>
              </a:rPr>
              <a:t>wskazywac</a:t>
            </a:r>
            <a:r>
              <a:rPr lang="pl-PL" sz="1800" dirty="0">
                <a:effectLst/>
                <a:latin typeface="Times New Roman" panose="02020603050405020304" pitchFamily="18" charset="0"/>
              </a:rPr>
              <a:t>́ na nieuprawnioną ingerencję </a:t>
            </a:r>
            <a:r>
              <a:rPr lang="pl-PL" sz="1800" dirty="0" err="1">
                <a:effectLst/>
                <a:latin typeface="Times New Roman" panose="02020603050405020304" pitchFamily="18" charset="0"/>
              </a:rPr>
              <a:t>osób</a:t>
            </a:r>
            <a:r>
              <a:rPr lang="pl-PL" sz="1800" dirty="0">
                <a:effectLst/>
                <a:latin typeface="Times New Roman" panose="02020603050405020304" pitchFamily="18" charset="0"/>
              </a:rPr>
              <a:t> trzecich w </a:t>
            </a:r>
            <a:r>
              <a:rPr lang="pl-PL" sz="1800" dirty="0" err="1">
                <a:effectLst/>
                <a:latin typeface="Times New Roman" panose="02020603050405020304" pitchFamily="18" charset="0"/>
              </a:rPr>
              <a:t>treśc</a:t>
            </a:r>
            <a:r>
              <a:rPr lang="pl-PL" sz="1800" dirty="0">
                <a:effectLst/>
                <a:latin typeface="Times New Roman" panose="02020603050405020304" pitchFamily="18" charset="0"/>
              </a:rPr>
              <a:t>́ lub </a:t>
            </a:r>
            <a:r>
              <a:rPr lang="pl-PL" sz="1800" dirty="0" err="1">
                <a:effectLst/>
                <a:latin typeface="Times New Roman" panose="02020603050405020304" pitchFamily="18" charset="0"/>
              </a:rPr>
              <a:t>forme</a:t>
            </a:r>
            <a:r>
              <a:rPr lang="pl-PL" sz="1800" dirty="0">
                <a:effectLst/>
                <a:latin typeface="Times New Roman" panose="02020603050405020304" pitchFamily="18" charset="0"/>
              </a:rPr>
              <a:t>̨ dokumentu. </a:t>
            </a:r>
            <a:r>
              <a:rPr lang="pl-PL" sz="1800" u="sng" dirty="0">
                <a:effectLst/>
                <a:latin typeface="Times New Roman" panose="02020603050405020304" pitchFamily="18" charset="0"/>
              </a:rPr>
              <a:t>Wszelkie </a:t>
            </a:r>
            <a:r>
              <a:rPr lang="pl-PL" sz="1800" u="sng" dirty="0" err="1">
                <a:effectLst/>
                <a:latin typeface="Times New Roman" panose="02020603050405020304" pitchFamily="18" charset="0"/>
              </a:rPr>
              <a:t>spostrzeżenia</a:t>
            </a:r>
            <a:r>
              <a:rPr lang="pl-PL" sz="1800" u="sng" dirty="0">
                <a:effectLst/>
                <a:latin typeface="Times New Roman" panose="02020603050405020304" pitchFamily="18" charset="0"/>
              </a:rPr>
              <a:t> </a:t>
            </a:r>
            <a:r>
              <a:rPr lang="pl-PL" sz="1800" u="sng" dirty="0" err="1">
                <a:effectLst/>
                <a:latin typeface="Times New Roman" panose="02020603050405020304" pitchFamily="18" charset="0"/>
              </a:rPr>
              <a:t>dotyczące</a:t>
            </a:r>
            <a:r>
              <a:rPr lang="pl-PL" sz="1800" u="sng" dirty="0">
                <a:effectLst/>
                <a:latin typeface="Times New Roman" panose="02020603050405020304" pitchFamily="18" charset="0"/>
              </a:rPr>
              <a:t> ingerencji w elementy zabezpieczenia dokumentu, plam po </a:t>
            </a:r>
            <a:r>
              <a:rPr lang="pl-PL" sz="1800" u="sng" dirty="0" err="1">
                <a:effectLst/>
                <a:latin typeface="Times New Roman" panose="02020603050405020304" pitchFamily="18" charset="0"/>
              </a:rPr>
              <a:t>próbach</a:t>
            </a:r>
            <a:r>
              <a:rPr lang="pl-PL" sz="1800" u="sng" dirty="0">
                <a:effectLst/>
                <a:latin typeface="Times New Roman" panose="02020603050405020304" pitchFamily="18" charset="0"/>
              </a:rPr>
              <a:t> mechanicznego lub chemicznego </a:t>
            </a:r>
            <a:r>
              <a:rPr lang="pl-PL" sz="1800" u="sng" dirty="0" err="1">
                <a:effectLst/>
                <a:latin typeface="Times New Roman" panose="02020603050405020304" pitchFamily="18" charset="0"/>
              </a:rPr>
              <a:t>usunięcia</a:t>
            </a:r>
            <a:r>
              <a:rPr lang="pl-PL" sz="1800" u="sng" dirty="0">
                <a:effectLst/>
                <a:latin typeface="Times New Roman" panose="02020603050405020304" pitchFamily="18" charset="0"/>
              </a:rPr>
              <a:t> </a:t>
            </a:r>
            <a:r>
              <a:rPr lang="pl-PL" sz="1800" u="sng" dirty="0" err="1">
                <a:effectLst/>
                <a:latin typeface="Times New Roman" panose="02020603050405020304" pitchFamily="18" charset="0"/>
              </a:rPr>
              <a:t>fragmentów</a:t>
            </a:r>
            <a:r>
              <a:rPr lang="pl-PL" sz="1800" u="sng" dirty="0">
                <a:effectLst/>
                <a:latin typeface="Times New Roman" panose="02020603050405020304" pitchFamily="18" charset="0"/>
              </a:rPr>
              <a:t> dokumentu, jak skrobanie lub wytrawianie, przerobionych cyfr, </a:t>
            </a:r>
            <a:r>
              <a:rPr lang="pl-PL" sz="1800" u="sng" dirty="0" err="1">
                <a:effectLst/>
                <a:latin typeface="Times New Roman" panose="02020603050405020304" pitchFamily="18" charset="0"/>
              </a:rPr>
              <a:t>różnic</a:t>
            </a:r>
            <a:r>
              <a:rPr lang="pl-PL" sz="1800" u="sng" dirty="0">
                <a:effectLst/>
                <a:latin typeface="Times New Roman" panose="02020603050405020304" pitchFamily="18" charset="0"/>
              </a:rPr>
              <a:t> w charakterze pisma, </a:t>
            </a:r>
            <a:r>
              <a:rPr lang="pl-PL" sz="1800" u="sng" dirty="0" err="1">
                <a:effectLst/>
                <a:latin typeface="Times New Roman" panose="02020603050405020304" pitchFamily="18" charset="0"/>
              </a:rPr>
              <a:t>różnic</a:t>
            </a:r>
            <a:r>
              <a:rPr lang="pl-PL" sz="1800" u="sng" dirty="0">
                <a:effectLst/>
                <a:latin typeface="Times New Roman" panose="02020603050405020304" pitchFamily="18" charset="0"/>
              </a:rPr>
              <a:t> w kolorze atramentu lub tuszu, braku </a:t>
            </a:r>
            <a:r>
              <a:rPr lang="pl-PL" sz="1800" u="sng" dirty="0" err="1">
                <a:effectLst/>
                <a:latin typeface="Times New Roman" panose="02020603050405020304" pitchFamily="18" charset="0"/>
              </a:rPr>
              <a:t>elementów</a:t>
            </a:r>
            <a:r>
              <a:rPr lang="pl-PL" sz="1800" u="sng" dirty="0">
                <a:effectLst/>
                <a:latin typeface="Times New Roman" panose="02020603050405020304" pitchFamily="18" charset="0"/>
              </a:rPr>
              <a:t> stałych pisma </a:t>
            </a:r>
            <a:r>
              <a:rPr lang="pl-PL" sz="1800" u="sng" dirty="0" err="1">
                <a:effectLst/>
                <a:latin typeface="Times New Roman" panose="02020603050405020304" pitchFamily="18" charset="0"/>
              </a:rPr>
              <a:t>urzędowego</a:t>
            </a:r>
            <a:r>
              <a:rPr lang="pl-PL" sz="1800" u="sng" dirty="0">
                <a:effectLst/>
                <a:latin typeface="Times New Roman" panose="02020603050405020304" pitchFamily="18" charset="0"/>
              </a:rPr>
              <a:t> itp. </a:t>
            </a:r>
            <a:r>
              <a:rPr lang="pl-PL" sz="1800" u="sng" dirty="0" err="1">
                <a:effectLst/>
                <a:latin typeface="Times New Roman" panose="02020603050405020304" pitchFamily="18" charset="0"/>
              </a:rPr>
              <a:t>należy</a:t>
            </a:r>
            <a:r>
              <a:rPr lang="pl-PL" sz="1800" u="sng" dirty="0">
                <a:effectLst/>
                <a:latin typeface="Times New Roman" panose="02020603050405020304" pitchFamily="18" charset="0"/>
              </a:rPr>
              <a:t> </a:t>
            </a:r>
            <a:r>
              <a:rPr lang="pl-PL" sz="1800" u="sng" dirty="0" err="1">
                <a:effectLst/>
                <a:latin typeface="Times New Roman" panose="02020603050405020304" pitchFamily="18" charset="0"/>
              </a:rPr>
              <a:t>opisac</a:t>
            </a:r>
            <a:r>
              <a:rPr lang="pl-PL" sz="1800" u="sng" dirty="0">
                <a:effectLst/>
                <a:latin typeface="Times New Roman" panose="02020603050405020304" pitchFamily="18" charset="0"/>
              </a:rPr>
              <a:t>́ w uwadze tłumacza. </a:t>
            </a:r>
            <a:endParaRPr lang="pl-PL" u="sng" dirty="0"/>
          </a:p>
          <a:p>
            <a:r>
              <a:rPr lang="pl-PL" sz="1800" dirty="0">
                <a:effectLst/>
                <a:latin typeface="Times New Roman" panose="02020603050405020304" pitchFamily="18" charset="0"/>
              </a:rPr>
              <a:t>2. Wszelkie poprawki, dopiski lub </a:t>
            </a:r>
            <a:r>
              <a:rPr lang="pl-PL" sz="1800" dirty="0" err="1">
                <a:effectLst/>
                <a:latin typeface="Times New Roman" panose="02020603050405020304" pitchFamily="18" charset="0"/>
              </a:rPr>
              <a:t>przekreślenia</a:t>
            </a:r>
            <a:r>
              <a:rPr lang="pl-PL" sz="1800" dirty="0">
                <a:effectLst/>
                <a:latin typeface="Times New Roman" panose="02020603050405020304" pitchFamily="18" charset="0"/>
              </a:rPr>
              <a:t> </a:t>
            </a:r>
            <a:r>
              <a:rPr lang="pl-PL" sz="1800" dirty="0" err="1">
                <a:effectLst/>
                <a:latin typeface="Times New Roman" panose="02020603050405020304" pitchFamily="18" charset="0"/>
              </a:rPr>
              <a:t>występujące</a:t>
            </a:r>
            <a:r>
              <a:rPr lang="pl-PL" sz="1800" dirty="0">
                <a:effectLst/>
                <a:latin typeface="Times New Roman" panose="02020603050405020304" pitchFamily="18" charset="0"/>
              </a:rPr>
              <a:t> </a:t>
            </a:r>
            <a:r>
              <a:rPr lang="pl-PL" sz="1800" dirty="0" err="1">
                <a:effectLst/>
                <a:latin typeface="Times New Roman" panose="02020603050405020304" pitchFamily="18" charset="0"/>
              </a:rPr>
              <a:t>wdokumencie</a:t>
            </a:r>
            <a:r>
              <a:rPr lang="pl-PL" sz="1800" dirty="0">
                <a:effectLst/>
                <a:latin typeface="Times New Roman" panose="02020603050405020304" pitchFamily="18" charset="0"/>
              </a:rPr>
              <a:t>, w tym poprawki </a:t>
            </a:r>
            <a:r>
              <a:rPr lang="pl-PL" sz="1800" dirty="0" err="1">
                <a:effectLst/>
                <a:latin typeface="Times New Roman" panose="02020603050405020304" pitchFamily="18" charset="0"/>
              </a:rPr>
              <a:t>urzędowe</a:t>
            </a:r>
            <a:r>
              <a:rPr lang="pl-PL" sz="1800" dirty="0">
                <a:effectLst/>
                <a:latin typeface="Times New Roman" panose="02020603050405020304" pitchFamily="18" charset="0"/>
              </a:rPr>
              <a:t>, </a:t>
            </a:r>
            <a:r>
              <a:rPr lang="pl-PL" sz="1800" dirty="0" err="1">
                <a:effectLst/>
                <a:latin typeface="Times New Roman" panose="02020603050405020304" pitchFamily="18" charset="0"/>
              </a:rPr>
              <a:t>należy</a:t>
            </a:r>
            <a:r>
              <a:rPr lang="pl-PL" sz="1800" dirty="0">
                <a:effectLst/>
                <a:latin typeface="Times New Roman" panose="02020603050405020304" pitchFamily="18" charset="0"/>
              </a:rPr>
              <a:t> </a:t>
            </a:r>
            <a:r>
              <a:rPr lang="pl-PL" sz="1800" dirty="0" err="1">
                <a:effectLst/>
                <a:latin typeface="Times New Roman" panose="02020603050405020304" pitchFamily="18" charset="0"/>
              </a:rPr>
              <a:t>odwzorowac</a:t>
            </a:r>
            <a:r>
              <a:rPr lang="pl-PL" sz="1800" dirty="0">
                <a:effectLst/>
                <a:latin typeface="Times New Roman" panose="02020603050405020304" pitchFamily="18" charset="0"/>
              </a:rPr>
              <a:t>́ albo </a:t>
            </a:r>
            <a:r>
              <a:rPr lang="pl-PL" sz="1800" dirty="0" err="1">
                <a:effectLst/>
                <a:latin typeface="Times New Roman" panose="02020603050405020304" pitchFamily="18" charset="0"/>
              </a:rPr>
              <a:t>zwięźle</a:t>
            </a:r>
            <a:r>
              <a:rPr lang="pl-PL" sz="1800" dirty="0">
                <a:effectLst/>
                <a:latin typeface="Times New Roman" panose="02020603050405020304" pitchFamily="18" charset="0"/>
              </a:rPr>
              <a:t> </a:t>
            </a:r>
            <a:r>
              <a:rPr lang="pl-PL" sz="1800" dirty="0" err="1">
                <a:effectLst/>
                <a:latin typeface="Times New Roman" panose="02020603050405020304" pitchFamily="18" charset="0"/>
              </a:rPr>
              <a:t>opisac</a:t>
            </a:r>
            <a:r>
              <a:rPr lang="pl-PL" sz="1800" dirty="0">
                <a:effectLst/>
                <a:latin typeface="Times New Roman" panose="02020603050405020304" pitchFamily="18" charset="0"/>
              </a:rPr>
              <a:t>́ w adnotacji zamieszczonej </a:t>
            </a:r>
            <a:r>
              <a:rPr lang="pl-PL" sz="1800" dirty="0" err="1">
                <a:effectLst/>
                <a:latin typeface="Times New Roman" panose="02020603050405020304" pitchFamily="18" charset="0"/>
              </a:rPr>
              <a:t>wtekście</a:t>
            </a:r>
            <a:r>
              <a:rPr lang="pl-PL" sz="1800" dirty="0">
                <a:effectLst/>
                <a:latin typeface="Times New Roman" panose="02020603050405020304" pitchFamily="18" charset="0"/>
              </a:rPr>
              <a:t> tłumaczenia odpowiednio w miejscu ich </a:t>
            </a:r>
            <a:r>
              <a:rPr lang="pl-PL" sz="1800" dirty="0" err="1">
                <a:effectLst/>
                <a:latin typeface="Times New Roman" panose="02020603050405020304" pitchFamily="18" charset="0"/>
              </a:rPr>
              <a:t>występowania</a:t>
            </a:r>
            <a:r>
              <a:rPr lang="pl-PL" sz="1800" dirty="0">
                <a:effectLst/>
                <a:latin typeface="Times New Roman" panose="02020603050405020304" pitchFamily="18" charset="0"/>
              </a:rPr>
              <a:t> w tłumaczonym dokumencie. </a:t>
            </a:r>
            <a:endParaRPr lang="pl-PL" dirty="0"/>
          </a:p>
          <a:p>
            <a:endParaRPr lang="pl-PL" dirty="0"/>
          </a:p>
        </p:txBody>
      </p:sp>
      <p:sp>
        <p:nvSpPr>
          <p:cNvPr id="3" name="Tytuł 2">
            <a:extLst>
              <a:ext uri="{FF2B5EF4-FFF2-40B4-BE49-F238E27FC236}">
                <a16:creationId xmlns:a16="http://schemas.microsoft.com/office/drawing/2014/main" xmlns="" id="{96E62487-87A0-ED42-168D-0E7A13305685}"/>
              </a:ext>
            </a:extLst>
          </p:cNvPr>
          <p:cNvSpPr>
            <a:spLocks noGrp="1"/>
          </p:cNvSpPr>
          <p:nvPr>
            <p:ph type="title"/>
          </p:nvPr>
        </p:nvSpPr>
        <p:spPr/>
        <p:txBody>
          <a:bodyPr/>
          <a:lstStyle/>
          <a:p>
            <a:r>
              <a:rPr lang="pl-PL" dirty="0"/>
              <a:t>Co może zrobić tłumacz?</a:t>
            </a:r>
          </a:p>
        </p:txBody>
      </p:sp>
    </p:spTree>
    <p:extLst>
      <p:ext uri="{BB962C8B-B14F-4D97-AF65-F5344CB8AC3E}">
        <p14:creationId xmlns:p14="http://schemas.microsoft.com/office/powerpoint/2010/main" val="366768995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zawartości 1">
            <a:extLst>
              <a:ext uri="{FF2B5EF4-FFF2-40B4-BE49-F238E27FC236}">
                <a16:creationId xmlns:a16="http://schemas.microsoft.com/office/drawing/2014/main" xmlns="" id="{D7257FBD-FF35-7694-2F7B-8C0C8164C1AB}"/>
              </a:ext>
            </a:extLst>
          </p:cNvPr>
          <p:cNvSpPr>
            <a:spLocks noGrp="1"/>
          </p:cNvSpPr>
          <p:nvPr>
            <p:ph sz="quarter" idx="13"/>
          </p:nvPr>
        </p:nvSpPr>
        <p:spPr>
          <a:xfrm>
            <a:off x="457200" y="2020824"/>
            <a:ext cx="8291264" cy="4075176"/>
          </a:xfrm>
        </p:spPr>
        <p:txBody>
          <a:bodyPr>
            <a:normAutofit fontScale="92500" lnSpcReduction="10000"/>
          </a:bodyPr>
          <a:lstStyle/>
          <a:p>
            <a:r>
              <a:rPr lang="pl-PL" dirty="0"/>
              <a:t>Tłumacz przysięgły to nie Sherlock Holmes!</a:t>
            </a:r>
          </a:p>
          <a:p>
            <a:endParaRPr lang="pl-PL" dirty="0"/>
          </a:p>
          <a:p>
            <a:r>
              <a:rPr lang="pl-PL" dirty="0"/>
              <a:t>Zabawa w wykrywanie fałszerstwa dokumentów grozi odpowiedzialnością zawodową!</a:t>
            </a:r>
          </a:p>
          <a:p>
            <a:endParaRPr lang="pl-PL" dirty="0"/>
          </a:p>
          <a:p>
            <a:pPr algn="l"/>
            <a:r>
              <a:rPr lang="pl-PL" dirty="0"/>
              <a:t>Tłumacz przysięgły może pomóc w wykryciu lub udowodnieniu fałszerstwa, ale:</a:t>
            </a:r>
          </a:p>
          <a:p>
            <a:pPr marL="342900" indent="-342900" algn="l">
              <a:buFont typeface="Arial" panose="020B0604020202020204" pitchFamily="34" charset="0"/>
              <a:buChar char="•"/>
            </a:pPr>
            <a:r>
              <a:rPr lang="pl-PL" dirty="0"/>
              <a:t>nie jest specjalistą z zakresu kryminalistycznych badań dokumentów, </a:t>
            </a:r>
          </a:p>
          <a:p>
            <a:pPr marL="342900" indent="-342900" algn="l">
              <a:buFont typeface="Arial" panose="020B0604020202020204" pitchFamily="34" charset="0"/>
              <a:buChar char="•"/>
            </a:pPr>
            <a:r>
              <a:rPr lang="pl-PL" dirty="0"/>
              <a:t>nie ma obowiązku denuncjacji,</a:t>
            </a:r>
          </a:p>
          <a:p>
            <a:pPr marL="342900" indent="-342900" algn="l">
              <a:buFont typeface="Arial" panose="020B0604020202020204" pitchFamily="34" charset="0"/>
              <a:buChar char="•"/>
            </a:pPr>
            <a:r>
              <a:rPr lang="pl-PL" dirty="0"/>
              <a:t>jest zobowiązany do zachowania </a:t>
            </a:r>
            <a:r>
              <a:rPr lang="pl-PL"/>
              <a:t>tajemnicy zawodowej.</a:t>
            </a:r>
            <a:endParaRPr lang="pl-PL" dirty="0"/>
          </a:p>
          <a:p>
            <a:pPr algn="l"/>
            <a:endParaRPr lang="pl-PL" dirty="0"/>
          </a:p>
          <a:p>
            <a:pPr algn="l"/>
            <a:r>
              <a:rPr lang="pl-PL" u="sng" dirty="0"/>
              <a:t>Pomocne jest opisywanie spostrzeżeń (przeróbek dokumentu) w formie uwag tłumacza!</a:t>
            </a:r>
          </a:p>
        </p:txBody>
      </p:sp>
      <p:sp>
        <p:nvSpPr>
          <p:cNvPr id="3" name="Tytuł 2">
            <a:extLst>
              <a:ext uri="{FF2B5EF4-FFF2-40B4-BE49-F238E27FC236}">
                <a16:creationId xmlns:a16="http://schemas.microsoft.com/office/drawing/2014/main" xmlns="" id="{89D68168-E4F6-AFDB-4967-05AFCC6AD098}"/>
              </a:ext>
            </a:extLst>
          </p:cNvPr>
          <p:cNvSpPr>
            <a:spLocks noGrp="1"/>
          </p:cNvSpPr>
          <p:nvPr>
            <p:ph type="title"/>
          </p:nvPr>
        </p:nvSpPr>
        <p:spPr/>
        <p:txBody>
          <a:bodyPr/>
          <a:lstStyle/>
          <a:p>
            <a:r>
              <a:rPr lang="pl-PL" dirty="0"/>
              <a:t>podsumowanie</a:t>
            </a:r>
          </a:p>
        </p:txBody>
      </p:sp>
    </p:spTree>
    <p:extLst>
      <p:ext uri="{BB962C8B-B14F-4D97-AF65-F5344CB8AC3E}">
        <p14:creationId xmlns:p14="http://schemas.microsoft.com/office/powerpoint/2010/main" val="425078769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013"/>
        <p:cNvGrpSpPr/>
        <p:nvPr/>
      </p:nvGrpSpPr>
      <p:grpSpPr>
        <a:xfrm>
          <a:off x="0" y="0"/>
          <a:ext cx="0" cy="0"/>
          <a:chOff x="0" y="0"/>
          <a:chExt cx="0" cy="0"/>
        </a:xfrm>
      </p:grpSpPr>
      <p:sp>
        <p:nvSpPr>
          <p:cNvPr id="1015" name="Google Shape;1015;g1cbf01dce01_0_71"/>
          <p:cNvSpPr txBox="1">
            <a:spLocks noGrp="1"/>
          </p:cNvSpPr>
          <p:nvPr>
            <p:ph type="title"/>
          </p:nvPr>
        </p:nvSpPr>
        <p:spPr>
          <a:xfrm>
            <a:off x="2123728" y="908720"/>
            <a:ext cx="4968795" cy="432000"/>
          </a:xfrm>
          <a:prstGeom prst="rect">
            <a:avLst/>
          </a:prstGeom>
          <a:solidFill>
            <a:schemeClr val="tx1"/>
          </a:solidFill>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pl-PL" dirty="0" smtClean="0">
                <a:latin typeface="+mn-lt"/>
              </a:rPr>
              <a:t>Bibliografia i źródła ilustracji</a:t>
            </a:r>
            <a:endParaRPr dirty="0">
              <a:latin typeface="+mn-lt"/>
            </a:endParaRPr>
          </a:p>
        </p:txBody>
      </p:sp>
      <p:sp>
        <p:nvSpPr>
          <p:cNvPr id="1016" name="Google Shape;1016;g1cbf01dce01_0_71"/>
          <p:cNvSpPr txBox="1">
            <a:spLocks noGrp="1"/>
          </p:cNvSpPr>
          <p:nvPr>
            <p:ph type="body" idx="3"/>
          </p:nvPr>
        </p:nvSpPr>
        <p:spPr>
          <a:xfrm>
            <a:off x="107504" y="1484784"/>
            <a:ext cx="8568952" cy="5092516"/>
          </a:xfrm>
          <a:prstGeom prst="rect">
            <a:avLst/>
          </a:prstGeom>
          <a:noFill/>
        </p:spPr>
        <p:txBody>
          <a:bodyPr spcFirstLastPara="1" wrap="square" lIns="180000" tIns="252000" rIns="252000" bIns="91425" anchor="t" anchorCtr="0">
            <a:normAutofit fontScale="62500" lnSpcReduction="20000"/>
          </a:bodyPr>
          <a:lstStyle/>
          <a:p>
            <a:pPr marL="457200" lvl="0" indent="-312420" algn="l" rtl="0">
              <a:spcBef>
                <a:spcPts val="800"/>
              </a:spcBef>
              <a:spcAft>
                <a:spcPts val="0"/>
              </a:spcAft>
              <a:buSzPct val="100000"/>
              <a:buChar char="●"/>
            </a:pPr>
            <a:r>
              <a:rPr lang="pl-PL" dirty="0">
                <a:solidFill>
                  <a:schemeClr val="tx1"/>
                </a:solidFill>
                <a:latin typeface="+mn-lt"/>
              </a:rPr>
              <a:t>W. </a:t>
            </a:r>
            <a:r>
              <a:rPr lang="pl-PL" dirty="0" err="1">
                <a:solidFill>
                  <a:schemeClr val="tx1"/>
                </a:solidFill>
                <a:latin typeface="+mn-lt"/>
              </a:rPr>
              <a:t>Gutekunst</a:t>
            </a:r>
            <a:r>
              <a:rPr lang="pl-PL" dirty="0">
                <a:solidFill>
                  <a:schemeClr val="tx1"/>
                </a:solidFill>
                <a:latin typeface="+mn-lt"/>
              </a:rPr>
              <a:t>, Kryminalistyka. Zarys systematycznego wykładu, Wydanie II, Wydawnictwo </a:t>
            </a:r>
            <a:r>
              <a:rPr lang="pl-PL" dirty="0" err="1">
                <a:solidFill>
                  <a:schemeClr val="tx1"/>
                </a:solidFill>
                <a:latin typeface="+mn-lt"/>
              </a:rPr>
              <a:t>Prawnicze,Warszawa</a:t>
            </a:r>
            <a:r>
              <a:rPr lang="pl-PL" dirty="0">
                <a:solidFill>
                  <a:schemeClr val="tx1"/>
                </a:solidFill>
                <a:latin typeface="+mn-lt"/>
              </a:rPr>
              <a:t>, 1974;</a:t>
            </a:r>
            <a:endParaRPr dirty="0">
              <a:solidFill>
                <a:schemeClr val="tx1"/>
              </a:solidFill>
              <a:latin typeface="+mn-lt"/>
            </a:endParaRPr>
          </a:p>
          <a:p>
            <a:pPr marL="457200" lvl="0" indent="-312420" algn="l" rtl="0">
              <a:spcBef>
                <a:spcPts val="0"/>
              </a:spcBef>
              <a:spcAft>
                <a:spcPts val="0"/>
              </a:spcAft>
              <a:buSzPct val="100000"/>
              <a:buChar char="●"/>
            </a:pPr>
            <a:r>
              <a:rPr lang="pl-PL" dirty="0">
                <a:solidFill>
                  <a:schemeClr val="tx1"/>
                </a:solidFill>
                <a:latin typeface="+mn-lt"/>
              </a:rPr>
              <a:t>M. Owoc, Kryminalistyczna ekspertyza sfałszowanych dokumentów atramentowych, Uniwersytet Im. Adama Mickiewicza w Poznaniu, Prace Wydziału Prawa Nr 31, Poznań, 1968;</a:t>
            </a:r>
            <a:endParaRPr dirty="0">
              <a:solidFill>
                <a:schemeClr val="tx1"/>
              </a:solidFill>
              <a:latin typeface="+mn-lt"/>
            </a:endParaRPr>
          </a:p>
          <a:p>
            <a:pPr marL="457200" lvl="0" indent="-312420" algn="l" rtl="0">
              <a:spcBef>
                <a:spcPts val="0"/>
              </a:spcBef>
              <a:spcAft>
                <a:spcPts val="0"/>
              </a:spcAft>
              <a:buSzPct val="100000"/>
              <a:buChar char="●"/>
            </a:pPr>
            <a:r>
              <a:rPr lang="pl-PL" dirty="0">
                <a:solidFill>
                  <a:schemeClr val="tx1"/>
                </a:solidFill>
                <a:latin typeface="+mn-lt"/>
              </a:rPr>
              <a:t>B. </a:t>
            </a:r>
            <a:r>
              <a:rPr lang="pl-PL" dirty="0" err="1">
                <a:solidFill>
                  <a:schemeClr val="tx1"/>
                </a:solidFill>
                <a:latin typeface="+mn-lt"/>
              </a:rPr>
              <a:t>Hołyst</a:t>
            </a:r>
            <a:r>
              <a:rPr lang="pl-PL" dirty="0">
                <a:solidFill>
                  <a:schemeClr val="tx1"/>
                </a:solidFill>
                <a:latin typeface="+mn-lt"/>
              </a:rPr>
              <a:t>, Kryminalistyka, 13. Wydanie, Wolters Kluwer, Warszawa, 2018;</a:t>
            </a:r>
            <a:endParaRPr dirty="0">
              <a:solidFill>
                <a:schemeClr val="tx1"/>
              </a:solidFill>
              <a:latin typeface="+mn-lt"/>
            </a:endParaRPr>
          </a:p>
          <a:p>
            <a:pPr marL="457200" lvl="0" indent="-312420" algn="l" rtl="0">
              <a:spcBef>
                <a:spcPts val="0"/>
              </a:spcBef>
              <a:spcAft>
                <a:spcPts val="0"/>
              </a:spcAft>
              <a:buSzPct val="100000"/>
              <a:buChar char="●"/>
            </a:pPr>
            <a:r>
              <a:rPr lang="pl-PL" dirty="0">
                <a:solidFill>
                  <a:schemeClr val="tx1"/>
                </a:solidFill>
                <a:latin typeface="+mn-lt"/>
              </a:rPr>
              <a:t>J. Olejniczak, Papier. Słownik towaroznawczy, Warszawa, 1957, t. VII;</a:t>
            </a:r>
            <a:endParaRPr dirty="0">
              <a:solidFill>
                <a:schemeClr val="tx1"/>
              </a:solidFill>
              <a:latin typeface="+mn-lt"/>
            </a:endParaRPr>
          </a:p>
          <a:p>
            <a:pPr marL="457200" lvl="0" indent="-312420" algn="l" rtl="0">
              <a:spcBef>
                <a:spcPts val="0"/>
              </a:spcBef>
              <a:spcAft>
                <a:spcPts val="0"/>
              </a:spcAft>
              <a:buSzPct val="100000"/>
              <a:buChar char="●"/>
            </a:pPr>
            <a:r>
              <a:rPr lang="pl-PL" dirty="0">
                <a:solidFill>
                  <a:schemeClr val="tx1"/>
                </a:solidFill>
                <a:latin typeface="+mn-lt"/>
              </a:rPr>
              <a:t>J. Wyporek, Papier, jego właściwości i metody rozpoznawania, PK, 1959, nr 19, s. 279-280;</a:t>
            </a:r>
            <a:endParaRPr dirty="0">
              <a:solidFill>
                <a:schemeClr val="tx1"/>
              </a:solidFill>
              <a:latin typeface="+mn-lt"/>
            </a:endParaRPr>
          </a:p>
          <a:p>
            <a:pPr marL="457200" lvl="0" indent="-312420" algn="l" rtl="0">
              <a:spcBef>
                <a:spcPts val="0"/>
              </a:spcBef>
              <a:spcAft>
                <a:spcPts val="0"/>
              </a:spcAft>
              <a:buSzPct val="100000"/>
              <a:buChar char="●"/>
            </a:pPr>
            <a:r>
              <a:rPr lang="pl-PL" dirty="0">
                <a:solidFill>
                  <a:schemeClr val="tx1"/>
                </a:solidFill>
                <a:latin typeface="+mn-lt"/>
              </a:rPr>
              <a:t>W. Harrison, </a:t>
            </a:r>
            <a:r>
              <a:rPr lang="pl-PL" dirty="0" err="1">
                <a:solidFill>
                  <a:schemeClr val="tx1"/>
                </a:solidFill>
                <a:latin typeface="+mn-lt"/>
              </a:rPr>
              <a:t>Suspect</a:t>
            </a:r>
            <a:r>
              <a:rPr lang="pl-PL" dirty="0">
                <a:solidFill>
                  <a:schemeClr val="tx1"/>
                </a:solidFill>
                <a:latin typeface="+mn-lt"/>
              </a:rPr>
              <a:t> </a:t>
            </a:r>
            <a:r>
              <a:rPr lang="pl-PL" dirty="0" err="1">
                <a:solidFill>
                  <a:schemeClr val="tx1"/>
                </a:solidFill>
                <a:latin typeface="+mn-lt"/>
              </a:rPr>
              <a:t>Documents</a:t>
            </a:r>
            <a:r>
              <a:rPr lang="pl-PL" dirty="0">
                <a:solidFill>
                  <a:schemeClr val="tx1"/>
                </a:solidFill>
                <a:latin typeface="+mn-lt"/>
              </a:rPr>
              <a:t>, Nowy Jork, 1958;</a:t>
            </a:r>
            <a:endParaRPr dirty="0">
              <a:solidFill>
                <a:schemeClr val="tx1"/>
              </a:solidFill>
              <a:latin typeface="+mn-lt"/>
            </a:endParaRPr>
          </a:p>
          <a:p>
            <a:pPr marL="457200" lvl="0" indent="-312420" algn="l" rtl="0">
              <a:spcBef>
                <a:spcPts val="0"/>
              </a:spcBef>
              <a:spcAft>
                <a:spcPts val="0"/>
              </a:spcAft>
              <a:buSzPct val="100000"/>
              <a:buChar char="●"/>
            </a:pPr>
            <a:r>
              <a:rPr lang="pl-PL" dirty="0">
                <a:solidFill>
                  <a:schemeClr val="tx1"/>
                </a:solidFill>
                <a:latin typeface="+mn-lt"/>
              </a:rPr>
              <a:t>A. Lucas, Forensic </a:t>
            </a:r>
            <a:r>
              <a:rPr lang="pl-PL" dirty="0" err="1">
                <a:solidFill>
                  <a:schemeClr val="tx1"/>
                </a:solidFill>
                <a:latin typeface="+mn-lt"/>
              </a:rPr>
              <a:t>Chemistry</a:t>
            </a:r>
            <a:r>
              <a:rPr lang="pl-PL" dirty="0">
                <a:solidFill>
                  <a:schemeClr val="tx1"/>
                </a:solidFill>
                <a:latin typeface="+mn-lt"/>
              </a:rPr>
              <a:t>, Wyd. IV, Londyn, 1946, s. 70-75;</a:t>
            </a:r>
            <a:endParaRPr dirty="0">
              <a:solidFill>
                <a:schemeClr val="tx1"/>
              </a:solidFill>
              <a:latin typeface="+mn-lt"/>
            </a:endParaRPr>
          </a:p>
          <a:p>
            <a:pPr marL="457200" lvl="0" indent="-312420" algn="l" rtl="0">
              <a:spcBef>
                <a:spcPts val="0"/>
              </a:spcBef>
              <a:spcAft>
                <a:spcPts val="0"/>
              </a:spcAft>
              <a:buSzPct val="100000"/>
              <a:buChar char="●"/>
            </a:pPr>
            <a:r>
              <a:rPr lang="pl-PL" dirty="0">
                <a:solidFill>
                  <a:schemeClr val="tx1"/>
                </a:solidFill>
                <a:latin typeface="+mn-lt"/>
              </a:rPr>
              <a:t>A. Szwarc, Fałszerstwo dokumentów w świetle kryminalistyki, Warszawa, 1955;</a:t>
            </a:r>
            <a:endParaRPr dirty="0">
              <a:solidFill>
                <a:schemeClr val="tx1"/>
              </a:solidFill>
              <a:latin typeface="+mn-lt"/>
            </a:endParaRPr>
          </a:p>
          <a:p>
            <a:pPr marL="457200" lvl="0" indent="-312420" algn="l" rtl="0">
              <a:spcBef>
                <a:spcPts val="0"/>
              </a:spcBef>
              <a:spcAft>
                <a:spcPts val="0"/>
              </a:spcAft>
              <a:buSzPct val="100000"/>
              <a:buChar char="●"/>
            </a:pPr>
            <a:r>
              <a:rPr lang="pl-PL" dirty="0">
                <a:solidFill>
                  <a:schemeClr val="tx1"/>
                </a:solidFill>
                <a:latin typeface="+mn-lt"/>
              </a:rPr>
              <a:t>Glosariusz terminów technicznych związanych z zabezpieczeniami i, ogólnie, dokumentami zabezpieczonymi (w porządku alfabetycznym). Publiczny rejestr on-line autentycznych dokumentów tożsamości i dokumentów podróży PRADO, wersja polska, 2019, v. 8269.pl.17+c3+add3, https://www.consilium.europa.eu/prado/pl/prado-glossary/prado-glossary.pdf, dostęp na dzień 20.01.2020r;</a:t>
            </a:r>
            <a:endParaRPr dirty="0">
              <a:solidFill>
                <a:schemeClr val="tx1"/>
              </a:solidFill>
              <a:latin typeface="+mn-lt"/>
            </a:endParaRPr>
          </a:p>
          <a:p>
            <a:pPr marL="457200" lvl="0" indent="-312420" algn="l" rtl="0">
              <a:spcBef>
                <a:spcPts val="0"/>
              </a:spcBef>
              <a:spcAft>
                <a:spcPts val="0"/>
              </a:spcAft>
              <a:buSzPct val="100000"/>
              <a:buChar char="●"/>
            </a:pPr>
            <a:r>
              <a:rPr lang="pl-PL" dirty="0">
                <a:solidFill>
                  <a:schemeClr val="tx1"/>
                </a:solidFill>
                <a:latin typeface="+mn-lt"/>
              </a:rPr>
              <a:t>https://www.pwpw.pl/Strefa_wiedzy/Strefa_wiedzy.html</a:t>
            </a:r>
            <a:endParaRPr dirty="0">
              <a:solidFill>
                <a:schemeClr val="tx1"/>
              </a:solidFill>
              <a:latin typeface="+mn-lt"/>
            </a:endParaRPr>
          </a:p>
          <a:p>
            <a:pPr marL="457200" lvl="0" indent="-312420" algn="l" rtl="0">
              <a:spcBef>
                <a:spcPts val="0"/>
              </a:spcBef>
              <a:spcAft>
                <a:spcPts val="0"/>
              </a:spcAft>
              <a:buSzPct val="100000"/>
              <a:buChar char="●"/>
            </a:pPr>
            <a:r>
              <a:rPr lang="pl-PL" dirty="0">
                <a:solidFill>
                  <a:schemeClr val="tx1"/>
                </a:solidFill>
                <a:latin typeface="+mn-lt"/>
              </a:rPr>
              <a:t>K. M. </a:t>
            </a:r>
            <a:r>
              <a:rPr lang="pl-PL" dirty="0" err="1">
                <a:solidFill>
                  <a:schemeClr val="tx1"/>
                </a:solidFill>
                <a:latin typeface="+mn-lt"/>
              </a:rPr>
              <a:t>Koppenhaver</a:t>
            </a:r>
            <a:r>
              <a:rPr lang="pl-PL" dirty="0">
                <a:solidFill>
                  <a:schemeClr val="tx1"/>
                </a:solidFill>
                <a:latin typeface="+mn-lt"/>
              </a:rPr>
              <a:t>, Forensic </a:t>
            </a:r>
            <a:r>
              <a:rPr lang="pl-PL" dirty="0" err="1">
                <a:solidFill>
                  <a:schemeClr val="tx1"/>
                </a:solidFill>
                <a:latin typeface="+mn-lt"/>
              </a:rPr>
              <a:t>Document</a:t>
            </a:r>
            <a:r>
              <a:rPr lang="pl-PL" dirty="0">
                <a:solidFill>
                  <a:schemeClr val="tx1"/>
                </a:solidFill>
                <a:latin typeface="+mn-lt"/>
              </a:rPr>
              <a:t> </a:t>
            </a:r>
            <a:r>
              <a:rPr lang="pl-PL" dirty="0" err="1">
                <a:solidFill>
                  <a:schemeClr val="tx1"/>
                </a:solidFill>
                <a:latin typeface="+mn-lt"/>
              </a:rPr>
              <a:t>Examination</a:t>
            </a:r>
            <a:r>
              <a:rPr lang="pl-PL" dirty="0">
                <a:solidFill>
                  <a:schemeClr val="tx1"/>
                </a:solidFill>
                <a:latin typeface="+mn-lt"/>
              </a:rPr>
              <a:t>: </a:t>
            </a:r>
            <a:r>
              <a:rPr lang="pl-PL" dirty="0" err="1">
                <a:solidFill>
                  <a:schemeClr val="tx1"/>
                </a:solidFill>
                <a:latin typeface="+mn-lt"/>
              </a:rPr>
              <a:t>Principles</a:t>
            </a:r>
            <a:r>
              <a:rPr lang="pl-PL" dirty="0">
                <a:solidFill>
                  <a:schemeClr val="tx1"/>
                </a:solidFill>
                <a:latin typeface="+mn-lt"/>
              </a:rPr>
              <a:t> and </a:t>
            </a:r>
            <a:r>
              <a:rPr lang="pl-PL" dirty="0" err="1">
                <a:solidFill>
                  <a:schemeClr val="tx1"/>
                </a:solidFill>
                <a:latin typeface="+mn-lt"/>
              </a:rPr>
              <a:t>Practice</a:t>
            </a:r>
            <a:r>
              <a:rPr lang="pl-PL" dirty="0">
                <a:solidFill>
                  <a:schemeClr val="tx1"/>
                </a:solidFill>
                <a:latin typeface="+mn-lt"/>
              </a:rPr>
              <a:t>, Humana Press Inc., </a:t>
            </a:r>
            <a:r>
              <a:rPr lang="pl-PL" dirty="0" err="1">
                <a:solidFill>
                  <a:schemeClr val="tx1"/>
                </a:solidFill>
                <a:latin typeface="+mn-lt"/>
              </a:rPr>
              <a:t>Totowa</a:t>
            </a:r>
            <a:r>
              <a:rPr lang="pl-PL" dirty="0">
                <a:solidFill>
                  <a:schemeClr val="tx1"/>
                </a:solidFill>
                <a:latin typeface="+mn-lt"/>
              </a:rPr>
              <a:t>, Nowy Jork, 2007, s. 143.</a:t>
            </a:r>
            <a:endParaRPr dirty="0">
              <a:solidFill>
                <a:schemeClr val="tx1"/>
              </a:solidFill>
              <a:latin typeface="+mn-lt"/>
            </a:endParaRPr>
          </a:p>
          <a:p>
            <a:pPr marL="457200" lvl="0" indent="-312420" algn="l" rtl="0">
              <a:spcBef>
                <a:spcPts val="0"/>
              </a:spcBef>
              <a:spcAft>
                <a:spcPts val="0"/>
              </a:spcAft>
              <a:buSzPct val="100000"/>
              <a:buChar char="●"/>
            </a:pPr>
            <a:r>
              <a:rPr lang="pl-PL" dirty="0">
                <a:solidFill>
                  <a:schemeClr val="tx1"/>
                </a:solidFill>
                <a:latin typeface="+mn-lt"/>
              </a:rPr>
              <a:t>O. Hilton, </a:t>
            </a:r>
            <a:r>
              <a:rPr lang="pl-PL" dirty="0" err="1">
                <a:solidFill>
                  <a:schemeClr val="tx1"/>
                </a:solidFill>
                <a:latin typeface="+mn-lt"/>
              </a:rPr>
              <a:t>Scientific</a:t>
            </a:r>
            <a:r>
              <a:rPr lang="pl-PL" dirty="0">
                <a:solidFill>
                  <a:schemeClr val="tx1"/>
                </a:solidFill>
                <a:latin typeface="+mn-lt"/>
              </a:rPr>
              <a:t> </a:t>
            </a:r>
            <a:r>
              <a:rPr lang="pl-PL" dirty="0" err="1">
                <a:solidFill>
                  <a:schemeClr val="tx1"/>
                </a:solidFill>
                <a:latin typeface="+mn-lt"/>
              </a:rPr>
              <a:t>Examination</a:t>
            </a:r>
            <a:r>
              <a:rPr lang="pl-PL" dirty="0">
                <a:solidFill>
                  <a:schemeClr val="tx1"/>
                </a:solidFill>
                <a:latin typeface="+mn-lt"/>
              </a:rPr>
              <a:t> of </a:t>
            </a:r>
            <a:r>
              <a:rPr lang="pl-PL" dirty="0" err="1">
                <a:solidFill>
                  <a:schemeClr val="tx1"/>
                </a:solidFill>
                <a:latin typeface="+mn-lt"/>
              </a:rPr>
              <a:t>Questioned</a:t>
            </a:r>
            <a:r>
              <a:rPr lang="pl-PL" dirty="0">
                <a:solidFill>
                  <a:schemeClr val="tx1"/>
                </a:solidFill>
                <a:latin typeface="+mn-lt"/>
              </a:rPr>
              <a:t> </a:t>
            </a:r>
            <a:r>
              <a:rPr lang="pl-PL" dirty="0" err="1">
                <a:solidFill>
                  <a:schemeClr val="tx1"/>
                </a:solidFill>
                <a:latin typeface="+mn-lt"/>
              </a:rPr>
              <a:t>Documents</a:t>
            </a:r>
            <a:r>
              <a:rPr lang="pl-PL" dirty="0">
                <a:solidFill>
                  <a:schemeClr val="tx1"/>
                </a:solidFill>
                <a:latin typeface="+mn-lt"/>
              </a:rPr>
              <a:t>. </a:t>
            </a:r>
            <a:r>
              <a:rPr lang="pl-PL" dirty="0" err="1">
                <a:solidFill>
                  <a:schemeClr val="tx1"/>
                </a:solidFill>
                <a:latin typeface="+mn-lt"/>
              </a:rPr>
              <a:t>Revised</a:t>
            </a:r>
            <a:r>
              <a:rPr lang="pl-PL" dirty="0">
                <a:solidFill>
                  <a:schemeClr val="tx1"/>
                </a:solidFill>
                <a:latin typeface="+mn-lt"/>
              </a:rPr>
              <a:t> Edition, CRC Press, 1993;</a:t>
            </a:r>
            <a:endParaRPr dirty="0">
              <a:solidFill>
                <a:schemeClr val="tx1"/>
              </a:solidFill>
              <a:latin typeface="+mn-lt"/>
            </a:endParaRPr>
          </a:p>
          <a:p>
            <a:pPr marL="457200" lvl="0" indent="-312420" algn="l" rtl="0">
              <a:spcBef>
                <a:spcPts val="0"/>
              </a:spcBef>
              <a:spcAft>
                <a:spcPts val="0"/>
              </a:spcAft>
              <a:buSzPct val="100000"/>
              <a:buChar char="●"/>
            </a:pPr>
            <a:r>
              <a:rPr lang="pl-PL" dirty="0">
                <a:solidFill>
                  <a:schemeClr val="tx1"/>
                </a:solidFill>
                <a:latin typeface="+mn-lt"/>
              </a:rPr>
              <a:t>H. Kołecki, </a:t>
            </a:r>
            <a:r>
              <a:rPr lang="pl-PL" dirty="0" err="1">
                <a:solidFill>
                  <a:schemeClr val="tx1"/>
                </a:solidFill>
                <a:latin typeface="+mn-lt"/>
              </a:rPr>
              <a:t>Technicznokryminalistyczne</a:t>
            </a:r>
            <a:r>
              <a:rPr lang="pl-PL" dirty="0">
                <a:solidFill>
                  <a:schemeClr val="tx1"/>
                </a:solidFill>
                <a:latin typeface="+mn-lt"/>
              </a:rPr>
              <a:t> badania autentyczności dokumentów publicznych nieniszczącymi </a:t>
            </a:r>
            <a:r>
              <a:rPr lang="pl-PL" dirty="0" err="1">
                <a:solidFill>
                  <a:schemeClr val="tx1"/>
                </a:solidFill>
                <a:latin typeface="+mn-lt"/>
              </a:rPr>
              <a:t>wielospektralnymi</a:t>
            </a:r>
            <a:r>
              <a:rPr lang="pl-PL" dirty="0">
                <a:solidFill>
                  <a:schemeClr val="tx1"/>
                </a:solidFill>
                <a:latin typeface="+mn-lt"/>
              </a:rPr>
              <a:t> technikami optycznymi za pomocą </a:t>
            </a:r>
            <a:r>
              <a:rPr lang="pl-PL" dirty="0" err="1">
                <a:solidFill>
                  <a:schemeClr val="tx1"/>
                </a:solidFill>
                <a:latin typeface="+mn-lt"/>
              </a:rPr>
              <a:t>wideospektrokomparatora</a:t>
            </a:r>
            <a:r>
              <a:rPr lang="pl-PL" dirty="0">
                <a:solidFill>
                  <a:schemeClr val="tx1"/>
                </a:solidFill>
                <a:latin typeface="+mn-lt"/>
              </a:rPr>
              <a:t> VSC-1, Wydawnictwo Poznańskie, Poznań, 2002, Wydawnictwo Poznańskie</a:t>
            </a:r>
            <a:endParaRPr dirty="0">
              <a:solidFill>
                <a:schemeClr val="tx1"/>
              </a:solidFill>
              <a:latin typeface="+mn-lt"/>
            </a:endParaRPr>
          </a:p>
          <a:p>
            <a:pPr marL="457200" lvl="0" indent="-312420" algn="l" rtl="0">
              <a:spcBef>
                <a:spcPts val="0"/>
              </a:spcBef>
              <a:spcAft>
                <a:spcPts val="0"/>
              </a:spcAft>
              <a:buSzPct val="100000"/>
              <a:buChar char="●"/>
            </a:pPr>
            <a:r>
              <a:rPr lang="pl-PL" dirty="0">
                <a:solidFill>
                  <a:schemeClr val="tx1"/>
                </a:solidFill>
                <a:latin typeface="+mn-lt"/>
              </a:rPr>
              <a:t>N. Cheng, R. </a:t>
            </a:r>
            <a:r>
              <a:rPr lang="pl-PL" dirty="0" err="1">
                <a:solidFill>
                  <a:schemeClr val="tx1"/>
                </a:solidFill>
                <a:latin typeface="+mn-lt"/>
              </a:rPr>
              <a:t>Chandramouli</a:t>
            </a:r>
            <a:r>
              <a:rPr lang="pl-PL" dirty="0">
                <a:solidFill>
                  <a:schemeClr val="tx1"/>
                </a:solidFill>
                <a:latin typeface="+mn-lt"/>
              </a:rPr>
              <a:t>, K. P. </a:t>
            </a:r>
            <a:r>
              <a:rPr lang="pl-PL" dirty="0" err="1">
                <a:solidFill>
                  <a:schemeClr val="tx1"/>
                </a:solidFill>
                <a:latin typeface="+mn-lt"/>
              </a:rPr>
              <a:t>Subbalakshmi</a:t>
            </a:r>
            <a:r>
              <a:rPr lang="pl-PL" dirty="0">
                <a:solidFill>
                  <a:schemeClr val="tx1"/>
                </a:solidFill>
                <a:latin typeface="+mn-lt"/>
              </a:rPr>
              <a:t>, Author </a:t>
            </a:r>
            <a:r>
              <a:rPr lang="pl-PL" dirty="0" err="1">
                <a:solidFill>
                  <a:schemeClr val="tx1"/>
                </a:solidFill>
                <a:latin typeface="+mn-lt"/>
              </a:rPr>
              <a:t>gender</a:t>
            </a:r>
            <a:r>
              <a:rPr lang="pl-PL" dirty="0">
                <a:solidFill>
                  <a:schemeClr val="tx1"/>
                </a:solidFill>
                <a:latin typeface="+mn-lt"/>
              </a:rPr>
              <a:t> </a:t>
            </a:r>
            <a:r>
              <a:rPr lang="pl-PL" dirty="0" err="1">
                <a:solidFill>
                  <a:schemeClr val="tx1"/>
                </a:solidFill>
                <a:latin typeface="+mn-lt"/>
              </a:rPr>
              <a:t>identification</a:t>
            </a:r>
            <a:r>
              <a:rPr lang="pl-PL" dirty="0">
                <a:solidFill>
                  <a:schemeClr val="tx1"/>
                </a:solidFill>
                <a:latin typeface="+mn-lt"/>
              </a:rPr>
              <a:t> from </a:t>
            </a:r>
            <a:r>
              <a:rPr lang="pl-PL" dirty="0" err="1">
                <a:solidFill>
                  <a:schemeClr val="tx1"/>
                </a:solidFill>
                <a:latin typeface="+mn-lt"/>
              </a:rPr>
              <a:t>text</a:t>
            </a:r>
            <a:r>
              <a:rPr lang="pl-PL" dirty="0">
                <a:solidFill>
                  <a:schemeClr val="tx1"/>
                </a:solidFill>
                <a:latin typeface="+mn-lt"/>
              </a:rPr>
              <a:t>, Digital </a:t>
            </a:r>
            <a:r>
              <a:rPr lang="pl-PL" dirty="0" err="1">
                <a:solidFill>
                  <a:schemeClr val="tx1"/>
                </a:solidFill>
                <a:latin typeface="+mn-lt"/>
              </a:rPr>
              <a:t>Investigation</a:t>
            </a:r>
            <a:r>
              <a:rPr lang="pl-PL" dirty="0">
                <a:solidFill>
                  <a:schemeClr val="tx1"/>
                </a:solidFill>
                <a:latin typeface="+mn-lt"/>
              </a:rPr>
              <a:t>, Vol. 8, 1, 2011, s. 78-88.</a:t>
            </a:r>
            <a:endParaRPr dirty="0">
              <a:solidFill>
                <a:schemeClr val="tx1"/>
              </a:solidFill>
              <a:latin typeface="+mn-lt"/>
            </a:endParaRPr>
          </a:p>
          <a:p>
            <a:pPr marL="457200" lvl="0" indent="-312420" algn="l" rtl="0">
              <a:spcBef>
                <a:spcPts val="0"/>
              </a:spcBef>
              <a:spcAft>
                <a:spcPts val="0"/>
              </a:spcAft>
              <a:buSzPct val="100000"/>
              <a:buChar char="●"/>
            </a:pPr>
            <a:r>
              <a:rPr lang="pl-PL" dirty="0">
                <a:solidFill>
                  <a:schemeClr val="tx1"/>
                </a:solidFill>
                <a:latin typeface="+mn-lt"/>
              </a:rPr>
              <a:t>A. </a:t>
            </a:r>
            <a:r>
              <a:rPr lang="pl-PL" dirty="0" err="1">
                <a:solidFill>
                  <a:schemeClr val="tx1"/>
                </a:solidFill>
                <a:latin typeface="+mn-lt"/>
              </a:rPr>
              <a:t>Abbasi</a:t>
            </a:r>
            <a:r>
              <a:rPr lang="pl-PL" dirty="0">
                <a:solidFill>
                  <a:schemeClr val="tx1"/>
                </a:solidFill>
                <a:latin typeface="+mn-lt"/>
              </a:rPr>
              <a:t>, H. Chen, </a:t>
            </a:r>
            <a:r>
              <a:rPr lang="pl-PL" dirty="0" err="1">
                <a:solidFill>
                  <a:schemeClr val="tx1"/>
                </a:solidFill>
                <a:latin typeface="+mn-lt"/>
              </a:rPr>
              <a:t>Visualizing</a:t>
            </a:r>
            <a:r>
              <a:rPr lang="pl-PL" dirty="0">
                <a:solidFill>
                  <a:schemeClr val="tx1"/>
                </a:solidFill>
                <a:latin typeface="+mn-lt"/>
              </a:rPr>
              <a:t> </a:t>
            </a:r>
            <a:r>
              <a:rPr lang="pl-PL" dirty="0" err="1">
                <a:solidFill>
                  <a:schemeClr val="tx1"/>
                </a:solidFill>
                <a:latin typeface="+mn-lt"/>
              </a:rPr>
              <a:t>Authorship</a:t>
            </a:r>
            <a:r>
              <a:rPr lang="pl-PL" dirty="0">
                <a:solidFill>
                  <a:schemeClr val="tx1"/>
                </a:solidFill>
                <a:latin typeface="+mn-lt"/>
              </a:rPr>
              <a:t> for </a:t>
            </a:r>
            <a:r>
              <a:rPr lang="pl-PL" dirty="0" err="1">
                <a:solidFill>
                  <a:schemeClr val="tx1"/>
                </a:solidFill>
                <a:latin typeface="+mn-lt"/>
              </a:rPr>
              <a:t>Identification</a:t>
            </a:r>
            <a:r>
              <a:rPr lang="pl-PL" dirty="0">
                <a:solidFill>
                  <a:schemeClr val="tx1"/>
                </a:solidFill>
                <a:latin typeface="+mn-lt"/>
              </a:rPr>
              <a:t> [w:] S. </a:t>
            </a:r>
            <a:r>
              <a:rPr lang="pl-PL" dirty="0" err="1">
                <a:solidFill>
                  <a:schemeClr val="tx1"/>
                </a:solidFill>
                <a:latin typeface="+mn-lt"/>
              </a:rPr>
              <a:t>Mehrotra</a:t>
            </a:r>
            <a:r>
              <a:rPr lang="pl-PL" dirty="0">
                <a:solidFill>
                  <a:schemeClr val="tx1"/>
                </a:solidFill>
                <a:latin typeface="+mn-lt"/>
              </a:rPr>
              <a:t> et al., </a:t>
            </a:r>
            <a:r>
              <a:rPr lang="pl-PL" dirty="0" err="1">
                <a:solidFill>
                  <a:schemeClr val="tx1"/>
                </a:solidFill>
                <a:latin typeface="+mn-lt"/>
              </a:rPr>
              <a:t>Intelligence</a:t>
            </a:r>
            <a:r>
              <a:rPr lang="pl-PL" dirty="0">
                <a:solidFill>
                  <a:schemeClr val="tx1"/>
                </a:solidFill>
                <a:latin typeface="+mn-lt"/>
              </a:rPr>
              <a:t> and Security</a:t>
            </a:r>
            <a:endParaRPr dirty="0">
              <a:solidFill>
                <a:schemeClr val="tx1"/>
              </a:solidFill>
              <a:latin typeface="+mn-lt"/>
            </a:endParaRPr>
          </a:p>
          <a:p>
            <a:pPr marL="457200" lvl="0" indent="-312420" algn="l" rtl="0">
              <a:spcBef>
                <a:spcPts val="0"/>
              </a:spcBef>
              <a:spcAft>
                <a:spcPts val="0"/>
              </a:spcAft>
              <a:buSzPct val="100000"/>
              <a:buChar char="●"/>
            </a:pPr>
            <a:r>
              <a:rPr lang="pl-PL" dirty="0" err="1">
                <a:solidFill>
                  <a:schemeClr val="tx1"/>
                </a:solidFill>
                <a:latin typeface="+mn-lt"/>
              </a:rPr>
              <a:t>Informatics</a:t>
            </a:r>
            <a:r>
              <a:rPr lang="pl-PL" dirty="0">
                <a:solidFill>
                  <a:schemeClr val="tx1"/>
                </a:solidFill>
                <a:latin typeface="+mn-lt"/>
              </a:rPr>
              <a:t>, IEE International Conference on </a:t>
            </a:r>
            <a:r>
              <a:rPr lang="pl-PL" dirty="0" err="1">
                <a:solidFill>
                  <a:schemeClr val="tx1"/>
                </a:solidFill>
                <a:latin typeface="+mn-lt"/>
              </a:rPr>
              <a:t>Intelligence</a:t>
            </a:r>
            <a:r>
              <a:rPr lang="pl-PL" dirty="0">
                <a:solidFill>
                  <a:schemeClr val="tx1"/>
                </a:solidFill>
                <a:latin typeface="+mn-lt"/>
              </a:rPr>
              <a:t> and Security </a:t>
            </a:r>
            <a:r>
              <a:rPr lang="pl-PL" dirty="0" err="1">
                <a:solidFill>
                  <a:schemeClr val="tx1"/>
                </a:solidFill>
                <a:latin typeface="+mn-lt"/>
              </a:rPr>
              <a:t>Informatics</a:t>
            </a:r>
            <a:r>
              <a:rPr lang="pl-PL" dirty="0">
                <a:solidFill>
                  <a:schemeClr val="tx1"/>
                </a:solidFill>
                <a:latin typeface="+mn-lt"/>
              </a:rPr>
              <a:t>, 2006, San Diego, CA, USA, May 23-24, 2006, s. 60 – 71.</a:t>
            </a:r>
            <a:endParaRPr dirty="0">
              <a:solidFill>
                <a:schemeClr val="tx1"/>
              </a:solidFill>
              <a:latin typeface="+mn-lt"/>
            </a:endParaRPr>
          </a:p>
          <a:p>
            <a:pPr marL="457200" lvl="0" indent="-312420" algn="l" rtl="0">
              <a:spcBef>
                <a:spcPts val="0"/>
              </a:spcBef>
              <a:spcAft>
                <a:spcPts val="0"/>
              </a:spcAft>
              <a:buSzPct val="100000"/>
              <a:buChar char="●"/>
            </a:pPr>
            <a:r>
              <a:rPr lang="pl-PL" dirty="0">
                <a:solidFill>
                  <a:schemeClr val="tx1"/>
                </a:solidFill>
                <a:latin typeface="+mn-lt"/>
              </a:rPr>
              <a:t>N. Cheng, X. Chen, R., </a:t>
            </a:r>
            <a:r>
              <a:rPr lang="pl-PL" dirty="0" err="1">
                <a:solidFill>
                  <a:schemeClr val="tx1"/>
                </a:solidFill>
                <a:latin typeface="+mn-lt"/>
              </a:rPr>
              <a:t>Chandramouli</a:t>
            </a:r>
            <a:r>
              <a:rPr lang="pl-PL" dirty="0">
                <a:solidFill>
                  <a:schemeClr val="tx1"/>
                </a:solidFill>
                <a:latin typeface="+mn-lt"/>
              </a:rPr>
              <a:t>, K.P. </a:t>
            </a:r>
            <a:r>
              <a:rPr lang="pl-PL" dirty="0" err="1">
                <a:solidFill>
                  <a:schemeClr val="tx1"/>
                </a:solidFill>
                <a:latin typeface="+mn-lt"/>
              </a:rPr>
              <a:t>Subbalakshmi</a:t>
            </a:r>
            <a:r>
              <a:rPr lang="pl-PL" dirty="0">
                <a:solidFill>
                  <a:schemeClr val="tx1"/>
                </a:solidFill>
                <a:latin typeface="+mn-lt"/>
              </a:rPr>
              <a:t>, </a:t>
            </a:r>
            <a:r>
              <a:rPr lang="pl-PL" dirty="0" err="1">
                <a:solidFill>
                  <a:schemeClr val="tx1"/>
                </a:solidFill>
                <a:latin typeface="+mn-lt"/>
              </a:rPr>
              <a:t>Gender</a:t>
            </a:r>
            <a:r>
              <a:rPr lang="pl-PL" dirty="0">
                <a:solidFill>
                  <a:schemeClr val="tx1"/>
                </a:solidFill>
                <a:latin typeface="+mn-lt"/>
              </a:rPr>
              <a:t> </a:t>
            </a:r>
            <a:r>
              <a:rPr lang="pl-PL" dirty="0" err="1">
                <a:solidFill>
                  <a:schemeClr val="tx1"/>
                </a:solidFill>
                <a:latin typeface="+mn-lt"/>
              </a:rPr>
              <a:t>identification</a:t>
            </a:r>
            <a:r>
              <a:rPr lang="pl-PL" dirty="0">
                <a:solidFill>
                  <a:schemeClr val="tx1"/>
                </a:solidFill>
                <a:latin typeface="+mn-lt"/>
              </a:rPr>
              <a:t> from e-</a:t>
            </a:r>
            <a:r>
              <a:rPr lang="pl-PL" dirty="0" err="1">
                <a:solidFill>
                  <a:schemeClr val="tx1"/>
                </a:solidFill>
                <a:latin typeface="+mn-lt"/>
              </a:rPr>
              <a:t>mails</a:t>
            </a:r>
            <a:r>
              <a:rPr lang="pl-PL" dirty="0">
                <a:solidFill>
                  <a:schemeClr val="tx1"/>
                </a:solidFill>
                <a:latin typeface="+mn-lt"/>
              </a:rPr>
              <a:t>, IEEE </a:t>
            </a:r>
            <a:r>
              <a:rPr lang="pl-PL" dirty="0" err="1">
                <a:solidFill>
                  <a:schemeClr val="tx1"/>
                </a:solidFill>
                <a:latin typeface="+mn-lt"/>
              </a:rPr>
              <a:t>Symposium</a:t>
            </a:r>
            <a:r>
              <a:rPr lang="pl-PL" dirty="0">
                <a:solidFill>
                  <a:schemeClr val="tx1"/>
                </a:solidFill>
                <a:latin typeface="+mn-lt"/>
              </a:rPr>
              <a:t> on </a:t>
            </a:r>
            <a:r>
              <a:rPr lang="pl-PL" dirty="0" err="1">
                <a:solidFill>
                  <a:schemeClr val="tx1"/>
                </a:solidFill>
                <a:latin typeface="+mn-lt"/>
              </a:rPr>
              <a:t>Computational</a:t>
            </a:r>
            <a:r>
              <a:rPr lang="pl-PL" dirty="0">
                <a:solidFill>
                  <a:schemeClr val="tx1"/>
                </a:solidFill>
                <a:latin typeface="+mn-lt"/>
              </a:rPr>
              <a:t> </a:t>
            </a:r>
            <a:r>
              <a:rPr lang="pl-PL" dirty="0" err="1">
                <a:solidFill>
                  <a:schemeClr val="tx1"/>
                </a:solidFill>
                <a:latin typeface="+mn-lt"/>
              </a:rPr>
              <a:t>Intelligence</a:t>
            </a:r>
            <a:r>
              <a:rPr lang="pl-PL" dirty="0">
                <a:solidFill>
                  <a:schemeClr val="tx1"/>
                </a:solidFill>
                <a:latin typeface="+mn-lt"/>
              </a:rPr>
              <a:t> and Data </a:t>
            </a:r>
            <a:r>
              <a:rPr lang="pl-PL" dirty="0" err="1">
                <a:solidFill>
                  <a:schemeClr val="tx1"/>
                </a:solidFill>
                <a:latin typeface="+mn-lt"/>
              </a:rPr>
              <a:t>Mining</a:t>
            </a:r>
            <a:r>
              <a:rPr lang="pl-PL" dirty="0">
                <a:solidFill>
                  <a:schemeClr val="tx1"/>
                </a:solidFill>
                <a:latin typeface="+mn-lt"/>
              </a:rPr>
              <a:t>, CIDM 2009, s. 154-158.</a:t>
            </a:r>
            <a:endParaRPr dirty="0">
              <a:solidFill>
                <a:schemeClr val="tx1"/>
              </a:solidFill>
              <a:latin typeface="+mn-lt"/>
            </a:endParaRPr>
          </a:p>
        </p:txBody>
      </p:sp>
    </p:spTree>
    <p:extLst>
      <p:ext uri="{BB962C8B-B14F-4D97-AF65-F5344CB8AC3E}">
        <p14:creationId xmlns:p14="http://schemas.microsoft.com/office/powerpoint/2010/main" val="33352429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zawartości 1"/>
          <p:cNvSpPr>
            <a:spLocks noGrp="1"/>
          </p:cNvSpPr>
          <p:nvPr>
            <p:ph sz="quarter" idx="13"/>
          </p:nvPr>
        </p:nvSpPr>
        <p:spPr>
          <a:xfrm>
            <a:off x="251520" y="2020824"/>
            <a:ext cx="8640960" cy="4075176"/>
          </a:xfrm>
        </p:spPr>
        <p:txBody>
          <a:bodyPr>
            <a:normAutofit lnSpcReduction="10000"/>
          </a:bodyPr>
          <a:lstStyle/>
          <a:p>
            <a:pPr marL="457200" lvl="0" indent="-381000" algn="l">
              <a:spcBef>
                <a:spcPts val="0"/>
              </a:spcBef>
              <a:buSzPts val="2400"/>
              <a:buChar char="●"/>
            </a:pPr>
            <a:r>
              <a:rPr lang="pl-PL" dirty="0"/>
              <a:t>dokument w kryminalistyce:</a:t>
            </a:r>
          </a:p>
          <a:p>
            <a:pPr marL="914400" lvl="1" indent="-349250" algn="l">
              <a:spcBef>
                <a:spcPts val="0"/>
              </a:spcBef>
              <a:buSzPts val="1900"/>
              <a:buChar char="○"/>
            </a:pPr>
            <a:r>
              <a:rPr lang="pl-PL" dirty="0"/>
              <a:t>W. Wójcik: dokument jako „każdy przedmiot, zawierający jakąkolwiek treść pisemną, elektroniczną lub dźwiękową, znaki bądź rysunki widoczne gołym okiem lub ujawnione w drodze badań, a mające związek z daną sprawą”</a:t>
            </a:r>
          </a:p>
          <a:p>
            <a:pPr marL="914400" lvl="1" indent="-349250" algn="l">
              <a:spcBef>
                <a:spcPts val="0"/>
              </a:spcBef>
              <a:buSzPts val="1900"/>
              <a:buChar char="○"/>
            </a:pPr>
            <a:r>
              <a:rPr lang="pl-PL" dirty="0"/>
              <a:t>C. </a:t>
            </a:r>
            <a:r>
              <a:rPr lang="pl-PL" dirty="0" err="1"/>
              <a:t>Grzeszyk</a:t>
            </a:r>
            <a:r>
              <a:rPr lang="pl-PL" dirty="0"/>
              <a:t>: dokument jako „każdy przedmiot, który zawiera treść słowną mającą znaczenie prawne (...), utrwaloną dowolną techniką (...), umożliwiającą późniejsze odtworzenie (...)”</a:t>
            </a:r>
          </a:p>
          <a:p>
            <a:pPr marL="914400" lvl="1" indent="-349250" algn="l">
              <a:spcBef>
                <a:spcPts val="0"/>
              </a:spcBef>
              <a:buSzPts val="1900"/>
              <a:buChar char="○"/>
            </a:pPr>
            <a:r>
              <a:rPr lang="pl-PL" dirty="0"/>
              <a:t>B. </a:t>
            </a:r>
            <a:r>
              <a:rPr lang="pl-PL" dirty="0" err="1"/>
              <a:t>Hołyst</a:t>
            </a:r>
            <a:r>
              <a:rPr lang="pl-PL" dirty="0"/>
              <a:t>: dokument jako dowolny zapis na dowolnym podłożu</a:t>
            </a:r>
          </a:p>
          <a:p>
            <a:pPr marL="914400" lvl="1" indent="-349250" algn="l">
              <a:spcBef>
                <a:spcPts val="0"/>
              </a:spcBef>
              <a:buSzPts val="1900"/>
              <a:buChar char="○"/>
            </a:pPr>
            <a:r>
              <a:rPr lang="pl-PL" dirty="0"/>
              <a:t>najczęściej: odwołanie do definicji z art. 155 KK:</a:t>
            </a:r>
          </a:p>
          <a:p>
            <a:pPr lvl="0">
              <a:spcBef>
                <a:spcPts val="1600"/>
              </a:spcBef>
              <a:spcAft>
                <a:spcPts val="1600"/>
              </a:spcAft>
            </a:pPr>
            <a:r>
              <a:rPr lang="pl-PL" sz="2183" dirty="0"/>
              <a:t>„każdy przedmiot lub inny zapisany nośnik informacji, z którym jest związane określone prawo, albo który ze względu na zawartą w nim treść stanowi dowód prawa, stosunku prawnego lub okoliczności mającej znaczenie prawne”</a:t>
            </a:r>
            <a:endParaRPr lang="pl-PL" dirty="0"/>
          </a:p>
        </p:txBody>
      </p:sp>
      <p:sp>
        <p:nvSpPr>
          <p:cNvPr id="3" name="Tytuł 2"/>
          <p:cNvSpPr>
            <a:spLocks noGrp="1"/>
          </p:cNvSpPr>
          <p:nvPr>
            <p:ph type="title"/>
          </p:nvPr>
        </p:nvSpPr>
        <p:spPr/>
        <p:txBody>
          <a:bodyPr/>
          <a:lstStyle/>
          <a:p>
            <a:r>
              <a:rPr lang="pl-PL" dirty="0"/>
              <a:t>Dokument, czyli co?</a:t>
            </a:r>
          </a:p>
        </p:txBody>
      </p:sp>
    </p:spTree>
    <p:extLst>
      <p:ext uri="{BB962C8B-B14F-4D97-AF65-F5344CB8AC3E}">
        <p14:creationId xmlns:p14="http://schemas.microsoft.com/office/powerpoint/2010/main" val="9765229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zawartości 1"/>
          <p:cNvSpPr>
            <a:spLocks noGrp="1"/>
          </p:cNvSpPr>
          <p:nvPr>
            <p:ph sz="quarter" idx="13"/>
          </p:nvPr>
        </p:nvSpPr>
        <p:spPr>
          <a:xfrm>
            <a:off x="457200" y="2020824"/>
            <a:ext cx="8229600" cy="4360504"/>
          </a:xfrm>
        </p:spPr>
        <p:txBody>
          <a:bodyPr>
            <a:normAutofit fontScale="92500" lnSpcReduction="10000"/>
          </a:bodyPr>
          <a:lstStyle/>
          <a:p>
            <a:pPr marL="457200" lvl="0" indent="-381000" algn="l">
              <a:lnSpc>
                <a:spcPct val="150000"/>
              </a:lnSpc>
              <a:spcBef>
                <a:spcPts val="0"/>
              </a:spcBef>
              <a:buSzPts val="2400"/>
              <a:buChar char="●"/>
            </a:pPr>
            <a:r>
              <a:rPr lang="pl-PL" dirty="0"/>
              <a:t>technika zapisu:</a:t>
            </a:r>
          </a:p>
          <a:p>
            <a:pPr marL="914400" lvl="1" indent="-349250" algn="l">
              <a:lnSpc>
                <a:spcPct val="150000"/>
              </a:lnSpc>
              <a:spcBef>
                <a:spcPts val="0"/>
              </a:spcBef>
              <a:buSzPts val="1900"/>
              <a:buChar char="○"/>
            </a:pPr>
            <a:r>
              <a:rPr lang="pl-PL" dirty="0"/>
              <a:t>pisemne, </a:t>
            </a:r>
          </a:p>
          <a:p>
            <a:pPr marL="914400" lvl="1" indent="-349250" algn="l">
              <a:lnSpc>
                <a:spcPct val="150000"/>
              </a:lnSpc>
              <a:spcBef>
                <a:spcPts val="0"/>
              </a:spcBef>
              <a:buSzPts val="1900"/>
              <a:buChar char="○"/>
            </a:pPr>
            <a:r>
              <a:rPr lang="pl-PL" dirty="0" err="1"/>
              <a:t>audiodokumenty</a:t>
            </a:r>
            <a:r>
              <a:rPr lang="pl-PL" dirty="0"/>
              <a:t>, </a:t>
            </a:r>
          </a:p>
          <a:p>
            <a:pPr marL="914400" lvl="1" indent="-349250" algn="l">
              <a:lnSpc>
                <a:spcPct val="150000"/>
              </a:lnSpc>
              <a:spcBef>
                <a:spcPts val="0"/>
              </a:spcBef>
              <a:buSzPts val="1900"/>
              <a:buChar char="○"/>
            </a:pPr>
            <a:r>
              <a:rPr lang="pl-PL" dirty="0"/>
              <a:t>dokumenty komputerowe</a:t>
            </a:r>
          </a:p>
          <a:p>
            <a:pPr marL="457200" lvl="0" indent="-381000" algn="l">
              <a:lnSpc>
                <a:spcPct val="150000"/>
              </a:lnSpc>
              <a:spcBef>
                <a:spcPts val="0"/>
              </a:spcBef>
              <a:buSzPts val="2400"/>
              <a:buChar char="●"/>
            </a:pPr>
            <a:r>
              <a:rPr lang="pl-PL" dirty="0"/>
              <a:t>technika odtworzenia:</a:t>
            </a:r>
          </a:p>
          <a:p>
            <a:pPr marL="914400" lvl="1" indent="-349250" algn="l">
              <a:lnSpc>
                <a:spcPct val="150000"/>
              </a:lnSpc>
              <a:spcBef>
                <a:spcPts val="0"/>
              </a:spcBef>
              <a:buSzPts val="1900"/>
              <a:buChar char="○"/>
            </a:pPr>
            <a:r>
              <a:rPr lang="pl-PL" dirty="0"/>
              <a:t>graficzne: czytelne lub utajone</a:t>
            </a:r>
          </a:p>
          <a:p>
            <a:pPr marL="914400" lvl="1" indent="-349250" algn="l">
              <a:lnSpc>
                <a:spcPct val="150000"/>
              </a:lnSpc>
              <a:spcBef>
                <a:spcPts val="0"/>
              </a:spcBef>
              <a:buSzPts val="1900"/>
              <a:buChar char="○"/>
            </a:pPr>
            <a:r>
              <a:rPr lang="pl-PL" dirty="0"/>
              <a:t>dekodowane elektronicznie</a:t>
            </a:r>
          </a:p>
          <a:p>
            <a:pPr marL="914400" lvl="1" indent="-349250" algn="l">
              <a:lnSpc>
                <a:spcPct val="150000"/>
              </a:lnSpc>
              <a:spcBef>
                <a:spcPts val="0"/>
              </a:spcBef>
              <a:buSzPts val="1900"/>
              <a:buChar char="○"/>
            </a:pPr>
            <a:r>
              <a:rPr lang="pl-PL" dirty="0"/>
              <a:t>dekodowane mechanicznie</a:t>
            </a:r>
          </a:p>
          <a:p>
            <a:pPr marL="457200" lvl="0" indent="-381000" algn="l">
              <a:lnSpc>
                <a:spcPct val="150000"/>
              </a:lnSpc>
              <a:spcBef>
                <a:spcPts val="0"/>
              </a:spcBef>
              <a:buSzPts val="2400"/>
              <a:buChar char="●"/>
            </a:pPr>
            <a:r>
              <a:rPr lang="pl-PL" dirty="0"/>
              <a:t>wiarygodność:</a:t>
            </a:r>
          </a:p>
          <a:p>
            <a:pPr marL="914400" lvl="1" indent="-349250" algn="l">
              <a:lnSpc>
                <a:spcPct val="150000"/>
              </a:lnSpc>
              <a:spcBef>
                <a:spcPts val="0"/>
              </a:spcBef>
              <a:buSzPts val="1900"/>
              <a:buChar char="○"/>
            </a:pPr>
            <a:r>
              <a:rPr lang="pl-PL" dirty="0"/>
              <a:t>dokumenty niekwestionowane</a:t>
            </a:r>
          </a:p>
          <a:p>
            <a:pPr marL="914400" lvl="1" indent="-349250" algn="l">
              <a:lnSpc>
                <a:spcPct val="150000"/>
              </a:lnSpc>
              <a:spcBef>
                <a:spcPts val="0"/>
              </a:spcBef>
              <a:buSzPts val="1900"/>
              <a:buChar char="○"/>
            </a:pPr>
            <a:r>
              <a:rPr lang="pl-PL" dirty="0"/>
              <a:t>dokumenty kwestionowane</a:t>
            </a:r>
          </a:p>
        </p:txBody>
      </p:sp>
      <p:sp>
        <p:nvSpPr>
          <p:cNvPr id="3" name="Tytuł 2"/>
          <p:cNvSpPr>
            <a:spLocks noGrp="1"/>
          </p:cNvSpPr>
          <p:nvPr>
            <p:ph type="title"/>
          </p:nvPr>
        </p:nvSpPr>
        <p:spPr/>
        <p:txBody>
          <a:bodyPr/>
          <a:lstStyle/>
          <a:p>
            <a:r>
              <a:rPr lang="pl-PL" dirty="0"/>
              <a:t>Rodzaje i formy dokumentu</a:t>
            </a:r>
          </a:p>
        </p:txBody>
      </p:sp>
    </p:spTree>
    <p:extLst>
      <p:ext uri="{BB962C8B-B14F-4D97-AF65-F5344CB8AC3E}">
        <p14:creationId xmlns:p14="http://schemas.microsoft.com/office/powerpoint/2010/main" val="21746528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zawartości 1"/>
          <p:cNvSpPr>
            <a:spLocks noGrp="1"/>
          </p:cNvSpPr>
          <p:nvPr>
            <p:ph sz="quarter" idx="13"/>
          </p:nvPr>
        </p:nvSpPr>
        <p:spPr/>
        <p:txBody>
          <a:bodyPr/>
          <a:lstStyle/>
          <a:p>
            <a:pPr marL="457200" lvl="0" indent="-381000" algn="l">
              <a:spcBef>
                <a:spcPts val="0"/>
              </a:spcBef>
              <a:buSzPts val="2400"/>
              <a:buChar char="●"/>
            </a:pPr>
            <a:r>
              <a:rPr lang="pl-PL" dirty="0"/>
              <a:t>osoba autora:</a:t>
            </a:r>
          </a:p>
          <a:p>
            <a:pPr marL="914400" lvl="1" indent="-349250" algn="l">
              <a:spcBef>
                <a:spcPts val="0"/>
              </a:spcBef>
              <a:buSzPts val="1900"/>
              <a:buChar char="○"/>
            </a:pPr>
            <a:r>
              <a:rPr lang="pl-PL" dirty="0"/>
              <a:t>dokumenty urzędowe</a:t>
            </a:r>
          </a:p>
          <a:p>
            <a:pPr marL="914400" lvl="1" indent="-349250" algn="l">
              <a:spcBef>
                <a:spcPts val="0"/>
              </a:spcBef>
              <a:buSzPts val="1900"/>
              <a:buChar char="○"/>
            </a:pPr>
            <a:r>
              <a:rPr lang="pl-PL" dirty="0"/>
              <a:t>dokumenty prywatne</a:t>
            </a:r>
          </a:p>
          <a:p>
            <a:pPr marL="457200" lvl="0" indent="-381000" algn="l">
              <a:spcBef>
                <a:spcPts val="0"/>
              </a:spcBef>
              <a:buSzPts val="2400"/>
              <a:buChar char="●"/>
            </a:pPr>
            <a:r>
              <a:rPr lang="pl-PL" dirty="0"/>
              <a:t>autentyczność:</a:t>
            </a:r>
          </a:p>
          <a:p>
            <a:pPr marL="914400" lvl="1" indent="-349250" algn="l">
              <a:spcBef>
                <a:spcPts val="0"/>
              </a:spcBef>
              <a:buSzPts val="1900"/>
              <a:buChar char="○"/>
            </a:pPr>
            <a:r>
              <a:rPr lang="pl-PL" dirty="0"/>
              <a:t>autentyczne</a:t>
            </a:r>
          </a:p>
          <a:p>
            <a:pPr marL="914400" lvl="1" indent="-349250" algn="l">
              <a:spcBef>
                <a:spcPts val="0"/>
              </a:spcBef>
              <a:buSzPts val="1900"/>
              <a:buChar char="○"/>
            </a:pPr>
            <a:r>
              <a:rPr lang="pl-PL" dirty="0"/>
              <a:t>sfałszowane</a:t>
            </a:r>
          </a:p>
          <a:p>
            <a:pPr marL="914400" lvl="1" indent="-349250" algn="l">
              <a:spcBef>
                <a:spcPts val="0"/>
              </a:spcBef>
              <a:buSzPts val="1900"/>
              <a:buChar char="○"/>
            </a:pPr>
            <a:r>
              <a:rPr lang="pl-PL" dirty="0"/>
              <a:t>fałszywe</a:t>
            </a:r>
          </a:p>
          <a:p>
            <a:pPr marL="457200" lvl="0" indent="-381000" algn="l">
              <a:spcBef>
                <a:spcPts val="0"/>
              </a:spcBef>
              <a:buSzPts val="2400"/>
              <a:buChar char="●"/>
            </a:pPr>
            <a:r>
              <a:rPr lang="pl-PL" dirty="0"/>
              <a:t>jawność autora:</a:t>
            </a:r>
          </a:p>
          <a:p>
            <a:pPr marL="914400" lvl="1" indent="-349250" algn="l">
              <a:spcBef>
                <a:spcPts val="0"/>
              </a:spcBef>
              <a:buSzPts val="1900"/>
              <a:buChar char="○"/>
            </a:pPr>
            <a:r>
              <a:rPr lang="pl-PL" dirty="0"/>
              <a:t>sygnowane przez autora</a:t>
            </a:r>
          </a:p>
          <a:p>
            <a:pPr marL="914400" lvl="1" indent="-349250" algn="l">
              <a:spcBef>
                <a:spcPts val="0"/>
              </a:spcBef>
              <a:buSzPts val="1900"/>
              <a:buChar char="○"/>
            </a:pPr>
            <a:r>
              <a:rPr lang="pl-PL" dirty="0" err="1"/>
              <a:t>pseudonimiczne</a:t>
            </a:r>
            <a:endParaRPr lang="pl-PL" dirty="0"/>
          </a:p>
          <a:p>
            <a:pPr marL="914400" lvl="1" indent="-349250" algn="l">
              <a:spcBef>
                <a:spcPts val="0"/>
              </a:spcBef>
              <a:buSzPts val="1900"/>
              <a:buChar char="○"/>
            </a:pPr>
            <a:r>
              <a:rPr lang="pl-PL" dirty="0"/>
              <a:t>anonimowe</a:t>
            </a:r>
          </a:p>
          <a:p>
            <a:pPr marL="914400" lvl="1" indent="-349250" algn="l">
              <a:spcBef>
                <a:spcPts val="0"/>
              </a:spcBef>
              <a:buSzPts val="1900"/>
              <a:buChar char="○"/>
            </a:pPr>
            <a:r>
              <a:rPr lang="pl-PL" dirty="0"/>
              <a:t>falsyfikowane</a:t>
            </a:r>
          </a:p>
        </p:txBody>
      </p:sp>
      <p:sp>
        <p:nvSpPr>
          <p:cNvPr id="3" name="Tytuł 2"/>
          <p:cNvSpPr>
            <a:spLocks noGrp="1"/>
          </p:cNvSpPr>
          <p:nvPr>
            <p:ph type="title"/>
          </p:nvPr>
        </p:nvSpPr>
        <p:spPr/>
        <p:txBody>
          <a:bodyPr/>
          <a:lstStyle/>
          <a:p>
            <a:r>
              <a:rPr lang="pl-PL" dirty="0"/>
              <a:t>Rodzaje i formy dokumentu</a:t>
            </a:r>
          </a:p>
        </p:txBody>
      </p:sp>
    </p:spTree>
    <p:extLst>
      <p:ext uri="{BB962C8B-B14F-4D97-AF65-F5344CB8AC3E}">
        <p14:creationId xmlns:p14="http://schemas.microsoft.com/office/powerpoint/2010/main" val="13552392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zawartości 1"/>
          <p:cNvSpPr>
            <a:spLocks noGrp="1"/>
          </p:cNvSpPr>
          <p:nvPr>
            <p:ph sz="quarter" idx="13"/>
          </p:nvPr>
        </p:nvSpPr>
        <p:spPr/>
        <p:txBody>
          <a:bodyPr/>
          <a:lstStyle/>
          <a:p>
            <a:pPr marL="457200" lvl="0" indent="-381000" algn="l">
              <a:spcBef>
                <a:spcPts val="0"/>
              </a:spcBef>
              <a:buSzPts val="2400"/>
              <a:buChar char="●"/>
            </a:pPr>
            <a:r>
              <a:rPr lang="pl-PL" dirty="0"/>
              <a:t>treść:</a:t>
            </a:r>
          </a:p>
          <a:p>
            <a:pPr marL="914400" lvl="1" indent="-349250" algn="l">
              <a:spcBef>
                <a:spcPts val="0"/>
              </a:spcBef>
              <a:buSzPts val="1900"/>
              <a:buChar char="○"/>
            </a:pPr>
            <a:r>
              <a:rPr lang="pl-PL" dirty="0"/>
              <a:t>dokumenty sprawozdawcze</a:t>
            </a:r>
          </a:p>
          <a:p>
            <a:pPr marL="914400" lvl="1" indent="-349250" algn="l">
              <a:spcBef>
                <a:spcPts val="0"/>
              </a:spcBef>
              <a:buSzPts val="1900"/>
              <a:buChar char="○"/>
            </a:pPr>
            <a:r>
              <a:rPr lang="pl-PL" dirty="0"/>
              <a:t>dokumenty prawotwórcze</a:t>
            </a:r>
          </a:p>
          <a:p>
            <a:pPr marL="457200" lvl="0" indent="-381000" algn="l">
              <a:spcBef>
                <a:spcPts val="0"/>
              </a:spcBef>
              <a:buSzPts val="2400"/>
              <a:buChar char="●"/>
            </a:pPr>
            <a:r>
              <a:rPr lang="pl-PL" dirty="0"/>
              <a:t>jawność treści:</a:t>
            </a:r>
          </a:p>
          <a:p>
            <a:pPr marL="914400" lvl="1" indent="-349250" algn="l">
              <a:spcBef>
                <a:spcPts val="0"/>
              </a:spcBef>
              <a:buSzPts val="1900"/>
              <a:buChar char="○"/>
            </a:pPr>
            <a:r>
              <a:rPr lang="pl-PL" dirty="0"/>
              <a:t>tajne</a:t>
            </a:r>
          </a:p>
          <a:p>
            <a:pPr marL="914400" lvl="1" indent="-349250" algn="l">
              <a:spcBef>
                <a:spcPts val="0"/>
              </a:spcBef>
              <a:buSzPts val="1900"/>
              <a:buChar char="○"/>
            </a:pPr>
            <a:r>
              <a:rPr lang="pl-PL" dirty="0"/>
              <a:t>poufne</a:t>
            </a:r>
          </a:p>
          <a:p>
            <a:pPr marL="914400" lvl="1" indent="-349250" algn="l">
              <a:spcBef>
                <a:spcPts val="0"/>
              </a:spcBef>
              <a:buSzPts val="1900"/>
              <a:buChar char="○"/>
            </a:pPr>
            <a:r>
              <a:rPr lang="pl-PL" dirty="0"/>
              <a:t>jawne</a:t>
            </a:r>
          </a:p>
          <a:p>
            <a:pPr marL="914400" lvl="1" indent="-349250" algn="l">
              <a:spcBef>
                <a:spcPts val="0"/>
              </a:spcBef>
              <a:buSzPts val="1900"/>
              <a:buChar char="○"/>
            </a:pPr>
            <a:r>
              <a:rPr lang="pl-PL" dirty="0"/>
              <a:t>osobiste</a:t>
            </a:r>
          </a:p>
          <a:p>
            <a:pPr marL="457200" lvl="0" indent="-381000" algn="l">
              <a:spcBef>
                <a:spcPts val="0"/>
              </a:spcBef>
              <a:buSzPts val="2400"/>
              <a:buChar char="●"/>
            </a:pPr>
            <a:r>
              <a:rPr lang="pl-PL" dirty="0"/>
              <a:t>rodzaj formy:</a:t>
            </a:r>
          </a:p>
          <a:p>
            <a:pPr marL="914400" lvl="1" indent="-349250" algn="l">
              <a:spcBef>
                <a:spcPts val="0"/>
              </a:spcBef>
              <a:buSzPts val="1900"/>
              <a:buChar char="○"/>
            </a:pPr>
            <a:r>
              <a:rPr lang="pl-PL" dirty="0"/>
              <a:t>standaryzowane</a:t>
            </a:r>
          </a:p>
          <a:p>
            <a:pPr marL="914400" lvl="1" indent="-349250" algn="l">
              <a:spcBef>
                <a:spcPts val="0"/>
              </a:spcBef>
              <a:buSzPts val="1900"/>
              <a:buChar char="○"/>
            </a:pPr>
            <a:r>
              <a:rPr lang="pl-PL" dirty="0"/>
              <a:t>jednostkowe</a:t>
            </a:r>
          </a:p>
          <a:p>
            <a:pPr marL="457200" lvl="0" indent="-381000" algn="l">
              <a:spcBef>
                <a:spcPts val="0"/>
              </a:spcBef>
              <a:buSzPts val="2400"/>
              <a:buChar char="●"/>
            </a:pPr>
            <a:endParaRPr lang="pl-PL" dirty="0"/>
          </a:p>
        </p:txBody>
      </p:sp>
      <p:sp>
        <p:nvSpPr>
          <p:cNvPr id="3" name="Tytuł 2"/>
          <p:cNvSpPr>
            <a:spLocks noGrp="1"/>
          </p:cNvSpPr>
          <p:nvPr>
            <p:ph type="title"/>
          </p:nvPr>
        </p:nvSpPr>
        <p:spPr/>
        <p:txBody>
          <a:bodyPr/>
          <a:lstStyle/>
          <a:p>
            <a:r>
              <a:rPr lang="pl-PL" dirty="0"/>
              <a:t>Rodzaje i formy dokumentu</a:t>
            </a:r>
          </a:p>
        </p:txBody>
      </p:sp>
    </p:spTree>
    <p:extLst>
      <p:ext uri="{BB962C8B-B14F-4D97-AF65-F5344CB8AC3E}">
        <p14:creationId xmlns:p14="http://schemas.microsoft.com/office/powerpoint/2010/main" val="359285104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lackTie">
  <a:themeElements>
    <a:clrScheme name="BlackTie">
      <a:dk1>
        <a:srgbClr val="000000"/>
      </a:dk1>
      <a:lt1>
        <a:srgbClr val="FFFFFF"/>
      </a:lt1>
      <a:dk2>
        <a:srgbClr val="46464A"/>
      </a:dk2>
      <a:lt2>
        <a:srgbClr val="E3DCCF"/>
      </a:lt2>
      <a:accent1>
        <a:srgbClr val="6F6F74"/>
      </a:accent1>
      <a:accent2>
        <a:srgbClr val="A7B789"/>
      </a:accent2>
      <a:accent3>
        <a:srgbClr val="BEAE98"/>
      </a:accent3>
      <a:accent4>
        <a:srgbClr val="92A9B9"/>
      </a:accent4>
      <a:accent5>
        <a:srgbClr val="9C8265"/>
      </a:accent5>
      <a:accent6>
        <a:srgbClr val="8D6974"/>
      </a:accent6>
      <a:hlink>
        <a:srgbClr val="67AABF"/>
      </a:hlink>
      <a:folHlink>
        <a:srgbClr val="B1B5AB"/>
      </a:folHlink>
    </a:clrScheme>
    <a:fontScheme name="BlackTie">
      <a:maj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BlackTie">
      <a:fillStyleLst>
        <a:solidFill>
          <a:schemeClr val="phClr"/>
        </a:solidFill>
        <a:gradFill rotWithShape="1">
          <a:gsLst>
            <a:gs pos="0">
              <a:schemeClr val="phClr">
                <a:tint val="45000"/>
                <a:satMod val="220000"/>
              </a:schemeClr>
            </a:gs>
            <a:gs pos="30000">
              <a:schemeClr val="phClr">
                <a:tint val="61000"/>
                <a:satMod val="220000"/>
              </a:schemeClr>
            </a:gs>
            <a:gs pos="45000">
              <a:schemeClr val="phClr">
                <a:tint val="66000"/>
                <a:satMod val="240000"/>
              </a:schemeClr>
            </a:gs>
            <a:gs pos="55000">
              <a:schemeClr val="phClr">
                <a:tint val="66000"/>
                <a:satMod val="220000"/>
              </a:schemeClr>
            </a:gs>
            <a:gs pos="73000">
              <a:schemeClr val="phClr">
                <a:tint val="61000"/>
                <a:satMod val="220000"/>
              </a:schemeClr>
            </a:gs>
            <a:gs pos="100000">
              <a:schemeClr val="phClr">
                <a:tint val="45000"/>
                <a:satMod val="220000"/>
              </a:schemeClr>
            </a:gs>
          </a:gsLst>
          <a:lin ang="950000" scaled="1"/>
        </a:gradFill>
        <a:gradFill rotWithShape="1">
          <a:gsLst>
            <a:gs pos="0">
              <a:schemeClr val="phClr">
                <a:shade val="63000"/>
                <a:satMod val="110000"/>
              </a:schemeClr>
            </a:gs>
            <a:gs pos="30000">
              <a:schemeClr val="phClr">
                <a:shade val="90000"/>
                <a:satMod val="120000"/>
              </a:schemeClr>
            </a:gs>
            <a:gs pos="45000">
              <a:schemeClr val="phClr">
                <a:shade val="100000"/>
                <a:satMod val="128000"/>
              </a:schemeClr>
            </a:gs>
            <a:gs pos="55000">
              <a:schemeClr val="phClr">
                <a:shade val="100000"/>
                <a:satMod val="128000"/>
              </a:schemeClr>
            </a:gs>
            <a:gs pos="73000">
              <a:schemeClr val="phClr">
                <a:shade val="90000"/>
                <a:satMod val="120000"/>
              </a:schemeClr>
            </a:gs>
            <a:gs pos="100000">
              <a:schemeClr val="phClr">
                <a:shade val="63000"/>
                <a:satMod val="110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1909" dir="5400000" rotWithShape="0">
              <a:srgbClr val="000000">
                <a:alpha val="40000"/>
              </a:srgbClr>
            </a:outerShdw>
          </a:effectLst>
        </a:effectStyle>
        <a:effectStyle>
          <a:effectLst>
            <a:outerShdw blurRad="57150" dist="38100" dir="5400000" algn="br" rotWithShape="0">
              <a:srgbClr val="000000">
                <a:alpha val="57000"/>
              </a:srgbClr>
            </a:outerShdw>
          </a:effectLst>
          <a:scene3d>
            <a:camera prst="orthographicFront">
              <a:rot lat="0" lon="0" rev="0"/>
            </a:camera>
            <a:lightRig rig="twoPt" dir="t">
              <a:rot lat="0" lon="0" rev="1800000"/>
            </a:lightRig>
          </a:scene3d>
          <a:sp3d>
            <a:bevelT w="44450" h="31750" prst="coolSlant"/>
          </a:sp3d>
        </a:effectStyle>
      </a:effectStyleLst>
      <a:bgFillStyleLst>
        <a:solidFill>
          <a:schemeClr val="phClr"/>
        </a:solidFill>
        <a:blipFill rotWithShape="1">
          <a:blip xmlns:r="http://schemas.openxmlformats.org/officeDocument/2006/relationships" r:embed="rId1">
            <a:duotone>
              <a:schemeClr val="phClr">
                <a:tint val="95000"/>
              </a:schemeClr>
              <a:schemeClr val="phClr">
                <a:shade val="20000"/>
              </a:schemeClr>
            </a:duotone>
          </a:blip>
          <a:stretch/>
        </a:blipFill>
        <a:gradFill rotWithShape="1">
          <a:gsLst>
            <a:gs pos="0">
              <a:schemeClr val="phClr">
                <a:tint val="40000"/>
                <a:satMod val="350000"/>
              </a:schemeClr>
            </a:gs>
            <a:gs pos="40000">
              <a:schemeClr val="phClr">
                <a:tint val="45000"/>
                <a:shade val="99000"/>
                <a:satMod val="350000"/>
              </a:schemeClr>
            </a:gs>
            <a:gs pos="100000">
              <a:schemeClr val="phClr">
                <a:shade val="30000"/>
                <a:satMod val="255000"/>
              </a:schemeClr>
            </a:gs>
          </a:gsLst>
          <a:path path="circle">
            <a:fillToRect l="50000" t="-80000" r="50000" b="180000"/>
          </a:path>
        </a:gradFill>
      </a:bgFillStyleLst>
    </a:fmtScheme>
  </a:themeElements>
  <a:objectDefaults/>
  <a:extraClrScheme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Black Tie</Template>
  <TotalTime>168</TotalTime>
  <Words>3158</Words>
  <Application>Microsoft Office PowerPoint</Application>
  <PresentationFormat>Pokaz na ekranie (4:3)</PresentationFormat>
  <Paragraphs>394</Paragraphs>
  <Slides>57</Slides>
  <Notes>16</Notes>
  <HiddenSlides>0</HiddenSlides>
  <MMClips>1</MMClips>
  <ScaleCrop>false</ScaleCrop>
  <HeadingPairs>
    <vt:vector size="4" baseType="variant">
      <vt:variant>
        <vt:lpstr>Motyw</vt:lpstr>
      </vt:variant>
      <vt:variant>
        <vt:i4>1</vt:i4>
      </vt:variant>
      <vt:variant>
        <vt:lpstr>Tytuły slajdów</vt:lpstr>
      </vt:variant>
      <vt:variant>
        <vt:i4>57</vt:i4>
      </vt:variant>
    </vt:vector>
  </HeadingPairs>
  <TitlesOfParts>
    <vt:vector size="58" baseType="lpstr">
      <vt:lpstr>BlackTie</vt:lpstr>
      <vt:lpstr>O tłumaczu przysięgłym Holmesie,  czyli: kto powinien wykrywać fałszerstwa dokumentów?</vt:lpstr>
      <vt:lpstr>Dokument, czyli co?</vt:lpstr>
      <vt:lpstr>Dokument, czyli co?</vt:lpstr>
      <vt:lpstr>Dokument, czyli co?</vt:lpstr>
      <vt:lpstr>Dokument, czyli co?</vt:lpstr>
      <vt:lpstr>Dokument, czyli co?</vt:lpstr>
      <vt:lpstr>Rodzaje i formy dokumentu</vt:lpstr>
      <vt:lpstr>Rodzaje i formy dokumentu</vt:lpstr>
      <vt:lpstr>Rodzaje i formy dokumentu</vt:lpstr>
      <vt:lpstr>Rodzaje i formy dokumentu</vt:lpstr>
      <vt:lpstr>Rodzaje dokumentu - kryterium autentyczności</vt:lpstr>
      <vt:lpstr>Autor a wykonawca dokumentu</vt:lpstr>
      <vt:lpstr>Przykład: Autor a wykonawca dokumentu</vt:lpstr>
      <vt:lpstr>Warstwy dokumentu</vt:lpstr>
      <vt:lpstr>Warstwa techniczna</vt:lpstr>
      <vt:lpstr>Warstwa graficzna (formalna)</vt:lpstr>
      <vt:lpstr>Wartwa językowa</vt:lpstr>
      <vt:lpstr>Warstwa treściowa</vt:lpstr>
      <vt:lpstr>Badania dokumentów</vt:lpstr>
      <vt:lpstr>Badania techniczne: podłoże dokumentu</vt:lpstr>
      <vt:lpstr>Inne badania</vt:lpstr>
      <vt:lpstr>Badania techniczne: materiał kryjący</vt:lpstr>
      <vt:lpstr>Inne badania</vt:lpstr>
      <vt:lpstr>Ujawnianie sfałszowań dokumentów</vt:lpstr>
      <vt:lpstr>Badania pisma ręcznego i podpisów</vt:lpstr>
      <vt:lpstr>Badania identyfikacyjne pisma ręcznego i podpisów</vt:lpstr>
      <vt:lpstr>Prezentacja programu PowerPoint</vt:lpstr>
      <vt:lpstr>Badania identyfikacyjne pisma ręcznego i podpisów</vt:lpstr>
      <vt:lpstr>Badania klasyfikacyjne: wiek</vt:lpstr>
      <vt:lpstr>Badania klasyfikacyjne: wiek wykonawcy</vt:lpstr>
      <vt:lpstr>Badania klasyfikacyjne: ręczność</vt:lpstr>
      <vt:lpstr>Badania klasyfikacyjne: ręczność</vt:lpstr>
      <vt:lpstr>Badania klasyfikacyjne: wykonywany zawód</vt:lpstr>
      <vt:lpstr>Badania klasyfikacyjne: stan zdrowia</vt:lpstr>
      <vt:lpstr>Badania klasyfikacyjne: płeć</vt:lpstr>
      <vt:lpstr>Badania pisma ręcznego i podpisów</vt:lpstr>
      <vt:lpstr>Cechy indywidualizujące - katalog cech graficznych pisma ręcznego</vt:lpstr>
      <vt:lpstr>Założenia - układ cech graficznych pisma ręcznego jest:</vt:lpstr>
      <vt:lpstr>Inne badania</vt:lpstr>
      <vt:lpstr>Funkcje dokumentu</vt:lpstr>
      <vt:lpstr>Dokument jako obiekt przestępstwa</vt:lpstr>
      <vt:lpstr>Dokument jako “Narzędzie” przestępstwa</vt:lpstr>
      <vt:lpstr>Dokument jako Dowód popełnienia przestępstwa</vt:lpstr>
      <vt:lpstr>Dokument jako Środek maskowania przestępstwa</vt:lpstr>
      <vt:lpstr>Dokument jako Środek identyfikacji wykonawcy</vt:lpstr>
      <vt:lpstr>Przestępstwa przeciwko dokumentom</vt:lpstr>
      <vt:lpstr>Przestępstwa przeciwko dokumentom</vt:lpstr>
      <vt:lpstr>Przestępstwa przeciwko dokumentom</vt:lpstr>
      <vt:lpstr>Przestępstwa przeciwko dokumentom</vt:lpstr>
      <vt:lpstr>Tajemnica służbowa tłumacza przysięgłego</vt:lpstr>
      <vt:lpstr>Odpowiedzialność zawodowa tłumacza przysięgłego</vt:lpstr>
      <vt:lpstr>Czy tłumacz może wykryć fałszerstwo?</vt:lpstr>
      <vt:lpstr>Tajemnica zawodowa a przesłuchanie w charakterze świadka</vt:lpstr>
      <vt:lpstr>W takim razie kto…?</vt:lpstr>
      <vt:lpstr>Co może zrobić tłumacz?</vt:lpstr>
      <vt:lpstr>podsumowanie</vt:lpstr>
      <vt:lpstr>Bibliografia i źródła ilustracji</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 tłumaczu przysięgłym Holmesie, czyli: kto powinien wykrywać fałszerstwa dokumentów?</dc:title>
  <dc:creator>Jagoda</dc:creator>
  <cp:lastModifiedBy>Jagoda</cp:lastModifiedBy>
  <cp:revision>17</cp:revision>
  <dcterms:created xsi:type="dcterms:W3CDTF">2023-10-03T09:26:39Z</dcterms:created>
  <dcterms:modified xsi:type="dcterms:W3CDTF">2023-10-10T09:27:58Z</dcterms:modified>
</cp:coreProperties>
</file>