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25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14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3049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0810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9692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3291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824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1746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73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331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213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14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689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95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390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436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89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37BBBFB-ED6D-43B8-9390-FB481FE38EAC}" type="datetimeFigureOut">
              <a:rPr lang="pl-PL" smtClean="0"/>
              <a:t>22.03.2022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A01F-09C2-4F73-9490-E7663354D7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1822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5-2010-%D0%BF#Text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msu.gov.ua/services/transliteration.html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7CF2CA-E123-41F6-821E-0DD00B0DBA3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447800"/>
            <a:ext cx="12130481" cy="3328988"/>
          </a:xfrm>
        </p:spPr>
        <p:txBody>
          <a:bodyPr/>
          <a:lstStyle/>
          <a:p>
            <a:pPr algn="ctr"/>
            <a:r>
              <a:rPr lang="pl-PL" sz="5400" dirty="0"/>
              <a:t>Praktyczne problemy transliteracji cyrylicy </a:t>
            </a:r>
            <a:r>
              <a:rPr lang="pl-PL" sz="5400" dirty="0">
                <a:solidFill>
                  <a:srgbClr val="FFFF00"/>
                </a:solidFill>
              </a:rPr>
              <a:t>ukraińskiej</a:t>
            </a:r>
            <a:r>
              <a:rPr lang="pl-PL" sz="5400" dirty="0"/>
              <a:t> na znaki alfabetu łacińskiego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8730A2-605C-496F-BF5B-D3C81684A2B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9450" y="5607299"/>
            <a:ext cx="10561739" cy="862012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mgr EVELINA BRYCZEK                                                           23.03.2022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126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49132B-2B82-4DD6-A664-E7EC36AED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178" y="1447800"/>
            <a:ext cx="9742345" cy="1981200"/>
          </a:xfrm>
        </p:spPr>
        <p:txBody>
          <a:bodyPr/>
          <a:lstStyle/>
          <a:p>
            <a:pPr algn="just"/>
            <a:r>
              <a:rPr lang="pl-PL" sz="4000" dirty="0"/>
              <a:t>Ustawa z dnia 25 listopada 2004 r. </a:t>
            </a:r>
            <a:br>
              <a:rPr lang="pl-PL" sz="4000" dirty="0"/>
            </a:br>
            <a:r>
              <a:rPr lang="pl-PL" sz="4000" dirty="0"/>
              <a:t>o zawodzie tłumacza przysięgłego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AF32CC6-300A-4D8B-A03D-144697993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9742345" cy="2362200"/>
          </a:xfrm>
        </p:spPr>
        <p:txBody>
          <a:bodyPr/>
          <a:lstStyle/>
          <a:p>
            <a:pPr algn="just"/>
            <a:r>
              <a:rPr lang="pl-PL" dirty="0"/>
              <a:t>Art. 14. ust. 2. Dokonując tłumaczenia imion i nazwisk z języków nieposługujących się alfabetem łacińskim lub posługujących się innym systemem pisma, tłumacz dokonuje transliteracji lub transkrypcji tych imion i nazwisk na podstawie dokumentów podróży lub ich kopii, a w przypadku braku tych dokumentów dokonuje tłumaczenia zgodnie z regułami pisowni obowiązującymi w kraju, w którym został sporządzony tłumaczony dokument.</a:t>
            </a:r>
          </a:p>
        </p:txBody>
      </p:sp>
    </p:spTree>
    <p:extLst>
      <p:ext uri="{BB962C8B-B14F-4D97-AF65-F5344CB8AC3E}">
        <p14:creationId xmlns:p14="http://schemas.microsoft.com/office/powerpoint/2010/main" val="83006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FC688D-2F5C-40B6-A213-2B9AA946B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9406785" cy="1981200"/>
          </a:xfrm>
        </p:spPr>
        <p:txBody>
          <a:bodyPr/>
          <a:lstStyle/>
          <a:p>
            <a:pPr algn="just"/>
            <a:r>
              <a:rPr lang="pl-PL" sz="3200" dirty="0"/>
              <a:t>Ustawa z dnia 12 marca 2022 r. o pomocy obywatelom Ukrainy w związku z konfliktem zbrojnym na terytorium tego państwa, </a:t>
            </a:r>
            <a:r>
              <a:rPr lang="pl-PL" sz="3200" dirty="0" err="1"/>
              <a:t>tzw</a:t>
            </a:r>
            <a:r>
              <a:rPr lang="pl-PL" sz="3200" dirty="0"/>
              <a:t> specustawa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3FE7B84-6328-4CDC-8317-1BB40A2E0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9406785" cy="2362200"/>
          </a:xfrm>
        </p:spPr>
        <p:txBody>
          <a:bodyPr/>
          <a:lstStyle/>
          <a:p>
            <a:pPr algn="just"/>
            <a:r>
              <a:rPr lang="pl-PL" dirty="0"/>
              <a:t>art. 4. ust 6. Do danych, o których mowa w ust. 4, stosuje się sposób transliteracji określony w art. 14 ust. 2 ustawy z dnia 25 listopada 2004 r. o zawodzie tłumacza przysięgłego (Dz. U. z 2019 r. poz. 1326).</a:t>
            </a:r>
          </a:p>
        </p:txBody>
      </p:sp>
    </p:spTree>
    <p:extLst>
      <p:ext uri="{BB962C8B-B14F-4D97-AF65-F5344CB8AC3E}">
        <p14:creationId xmlns:p14="http://schemas.microsoft.com/office/powerpoint/2010/main" val="4057035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FC6B59-09C9-40A2-A193-038C524E3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9893347" cy="1981200"/>
          </a:xfrm>
        </p:spPr>
        <p:txBody>
          <a:bodyPr/>
          <a:lstStyle/>
          <a:p>
            <a:pPr algn="just"/>
            <a:r>
              <a:rPr lang="pl-PL" sz="3200" dirty="0"/>
              <a:t>Aktualnie obowiązujące na Ukrainie zasady transliteracji cyrylicy ukraińskiej na znaki alfabetu łacińskiego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CC98BE-AFC0-49B4-A75E-C2F8C6999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3170" y="3691156"/>
            <a:ext cx="8825659" cy="2362200"/>
          </a:xfrm>
        </p:spPr>
        <p:txBody>
          <a:bodyPr>
            <a:normAutofit/>
          </a:bodyPr>
          <a:lstStyle/>
          <a:p>
            <a:r>
              <a:rPr lang="ru-RU" dirty="0">
                <a:hlinkClick r:id="rId2"/>
              </a:rPr>
              <a:t>П О С Т А Н О В А </a:t>
            </a:r>
            <a:r>
              <a:rPr lang="uk-UA" dirty="0">
                <a:hlinkClick r:id="rId2"/>
              </a:rPr>
              <a:t>КАБІНЕТУ МІНІСТРІВ УКРАЇНИ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від</a:t>
            </a:r>
            <a:r>
              <a:rPr lang="ru-RU" dirty="0">
                <a:hlinkClick r:id="rId2"/>
              </a:rPr>
              <a:t> 27 </a:t>
            </a:r>
            <a:r>
              <a:rPr lang="ru-RU" dirty="0" err="1">
                <a:hlinkClick r:id="rId2"/>
              </a:rPr>
              <a:t>січня</a:t>
            </a:r>
            <a:r>
              <a:rPr lang="ru-RU" dirty="0">
                <a:hlinkClick r:id="rId2"/>
              </a:rPr>
              <a:t> 2010 р. N 55     «Про </a:t>
            </a:r>
            <a:r>
              <a:rPr lang="ru-RU" dirty="0" err="1">
                <a:hlinkClick r:id="rId2"/>
              </a:rPr>
              <a:t>впорядкування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транслітерації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українського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алфавіту</a:t>
            </a:r>
            <a:r>
              <a:rPr lang="ru-RU" dirty="0">
                <a:hlinkClick r:id="rId2"/>
              </a:rPr>
              <a:t> латиницею»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226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F4D37E-5F33-4284-8429-60D3EFC0A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Г, Ї, Ю, Я, Є, Й</a:t>
            </a:r>
            <a:br>
              <a:rPr lang="uk-UA" dirty="0"/>
            </a:br>
            <a:r>
              <a:rPr lang="pl-PL" sz="3200" dirty="0"/>
              <a:t>litery sprawiające najwięcej trudności w transliterowaniu na znaki łacińskie </a:t>
            </a:r>
            <a:br>
              <a:rPr lang="uk-UA" dirty="0"/>
            </a:b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7CF45D4-AEAD-4C57-91DD-7DA6B0FEB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СЕРГІЙ</a:t>
            </a:r>
          </a:p>
          <a:p>
            <a:pPr algn="ctr"/>
            <a:r>
              <a:rPr lang="pl-PL" dirty="0"/>
              <a:t>SERHII</a:t>
            </a:r>
          </a:p>
          <a:p>
            <a:pPr algn="ctr"/>
            <a:r>
              <a:rPr lang="pl-PL" dirty="0"/>
              <a:t>SERHIY</a:t>
            </a:r>
          </a:p>
          <a:p>
            <a:pPr algn="ctr"/>
            <a:r>
              <a:rPr lang="pl-PL" dirty="0"/>
              <a:t>SERGIY</a:t>
            </a:r>
          </a:p>
          <a:p>
            <a:pPr algn="ctr"/>
            <a:r>
              <a:rPr lang="pl-PL" dirty="0"/>
              <a:t>SERGII</a:t>
            </a:r>
          </a:p>
          <a:p>
            <a:pPr algn="ctr"/>
            <a:r>
              <a:rPr lang="pl-PL" dirty="0"/>
              <a:t>SIERGIEJ</a:t>
            </a:r>
          </a:p>
          <a:p>
            <a:pPr algn="ctr"/>
            <a:r>
              <a:rPr lang="pl-PL" dirty="0"/>
              <a:t>SERGEJ</a:t>
            </a:r>
          </a:p>
        </p:txBody>
      </p:sp>
    </p:spTree>
    <p:extLst>
      <p:ext uri="{BB962C8B-B14F-4D97-AF65-F5344CB8AC3E}">
        <p14:creationId xmlns:p14="http://schemas.microsoft.com/office/powerpoint/2010/main" val="313562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05277B-CE58-496E-AEA2-EE994EB4D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Narzędzie idealne </a:t>
            </a:r>
            <a:br>
              <a:rPr lang="uk-UA" dirty="0"/>
            </a:br>
            <a:r>
              <a:rPr lang="pl-PL" dirty="0"/>
              <a:t>do transliteracji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2BCBD07-A5C2-4094-95CA-D9993080D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9116" y="3657600"/>
            <a:ext cx="11107023" cy="2362200"/>
          </a:xfrm>
        </p:spPr>
        <p:txBody>
          <a:bodyPr/>
          <a:lstStyle/>
          <a:p>
            <a:r>
              <a:rPr lang="pl-PL" sz="3600" dirty="0">
                <a:hlinkClick r:id="rId2"/>
              </a:rPr>
              <a:t>https://dmsu.gov.ua/services/transliteration.html</a:t>
            </a:r>
            <a:endParaRPr lang="uk-UA" sz="3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360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69685C-5CCA-4882-B146-F0EDBE988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236" y="717958"/>
            <a:ext cx="8825658" cy="3329581"/>
          </a:xfrm>
        </p:spPr>
        <p:txBody>
          <a:bodyPr/>
          <a:lstStyle/>
          <a:p>
            <a:r>
              <a:rPr lang="pl-PL" sz="6600" dirty="0">
                <a:solidFill>
                  <a:srgbClr val="FFFF00"/>
                </a:solidFill>
              </a:rPr>
              <a:t>DZIĘKUJĘ ZA UWAGĘ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9BB3ADF-38B7-4224-8B3D-52B1FCF9B2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1744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336</TotalTime>
  <Words>261</Words>
  <Application>Microsoft Office PowerPoint</Application>
  <PresentationFormat>Panoramiczny</PresentationFormat>
  <Paragraphs>25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Jon</vt:lpstr>
      <vt:lpstr>Praktyczne problemy transliteracji cyrylicy ukraińskiej na znaki alfabetu łacińskiego </vt:lpstr>
      <vt:lpstr>Ustawa z dnia 25 listopada 2004 r.  o zawodzie tłumacza przysięgłego</vt:lpstr>
      <vt:lpstr>Ustawa z dnia 12 marca 2022 r. o pomocy obywatelom Ukrainy w związku z konfliktem zbrojnym na terytorium tego państwa, tzw specustawa</vt:lpstr>
      <vt:lpstr>Aktualnie obowiązujące na Ukrainie zasady transliteracji cyrylicy ukraińskiej na znaki alfabetu łacińskiego</vt:lpstr>
      <vt:lpstr>Г, Ї, Ю, Я, Є, Й litery sprawiające najwięcej trudności w transliterowaniu na znaki łacińskie  </vt:lpstr>
      <vt:lpstr>Narzędzie idealne  do transliteracji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Praktyczne problemy transliteracji cyrylicy ukraińskiej na znaki alfabetu łacińskiego </dc:title>
  <dc:creator>Paweł Bryczek</dc:creator>
  <cp:lastModifiedBy>Paweł Bryczek</cp:lastModifiedBy>
  <cp:revision>3</cp:revision>
  <dcterms:created xsi:type="dcterms:W3CDTF">2022-03-21T21:35:41Z</dcterms:created>
  <dcterms:modified xsi:type="dcterms:W3CDTF">2022-03-22T23:20:59Z</dcterms:modified>
</cp:coreProperties>
</file>